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9"/>
  </p:notesMasterIdLst>
  <p:sldIdLst>
    <p:sldId id="256" r:id="rId5"/>
    <p:sldId id="278" r:id="rId6"/>
    <p:sldId id="257" r:id="rId7"/>
    <p:sldId id="259" r:id="rId8"/>
    <p:sldId id="258" r:id="rId9"/>
    <p:sldId id="261" r:id="rId10"/>
    <p:sldId id="262" r:id="rId11"/>
    <p:sldId id="264" r:id="rId12"/>
    <p:sldId id="279" r:id="rId13"/>
    <p:sldId id="266" r:id="rId14"/>
    <p:sldId id="281" r:id="rId15"/>
    <p:sldId id="280" r:id="rId16"/>
    <p:sldId id="282" r:id="rId17"/>
    <p:sldId id="276" r:id="rId1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3"/>
    <p:restoredTop sz="94626"/>
  </p:normalViewPr>
  <p:slideViewPr>
    <p:cSldViewPr snapToGrid="0">
      <p:cViewPr varScale="1">
        <p:scale>
          <a:sx n="61" d="100"/>
          <a:sy n="61" d="100"/>
        </p:scale>
        <p:origin x="1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1143000" y="685800"/>
            <a:ext cx="4572000" cy="3429000"/>
          </a:xfrm>
          <a:prstGeom prst="rect">
            <a:avLst/>
          </a:prstGeom>
        </p:spPr>
        <p:txBody>
          <a:bodyPr/>
          <a:lstStyle/>
          <a:p>
            <a:endParaRPr/>
          </a:p>
        </p:txBody>
      </p:sp>
      <p:sp>
        <p:nvSpPr>
          <p:cNvPr id="314" name="Shape 31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Times New Roman"/>
      </a:defRPr>
    </a:lvl1pPr>
    <a:lvl2pPr indent="228600" defTabSz="457200" latinLnBrk="0">
      <a:defRPr sz="1200">
        <a:latin typeface="+mn-lt"/>
        <a:ea typeface="+mn-ea"/>
        <a:cs typeface="+mn-cs"/>
        <a:sym typeface="Times New Roman"/>
      </a:defRPr>
    </a:lvl2pPr>
    <a:lvl3pPr indent="457200" defTabSz="457200" latinLnBrk="0">
      <a:defRPr sz="1200">
        <a:latin typeface="+mn-lt"/>
        <a:ea typeface="+mn-ea"/>
        <a:cs typeface="+mn-cs"/>
        <a:sym typeface="Times New Roman"/>
      </a:defRPr>
    </a:lvl3pPr>
    <a:lvl4pPr indent="685800" defTabSz="457200" latinLnBrk="0">
      <a:defRPr sz="1200">
        <a:latin typeface="+mn-lt"/>
        <a:ea typeface="+mn-ea"/>
        <a:cs typeface="+mn-cs"/>
        <a:sym typeface="Times New Roman"/>
      </a:defRPr>
    </a:lvl4pPr>
    <a:lvl5pPr indent="914400" defTabSz="457200" latinLnBrk="0">
      <a:defRPr sz="1200">
        <a:latin typeface="+mn-lt"/>
        <a:ea typeface="+mn-ea"/>
        <a:cs typeface="+mn-cs"/>
        <a:sym typeface="Times New Roman"/>
      </a:defRPr>
    </a:lvl5pPr>
    <a:lvl6pPr indent="1143000" defTabSz="457200" latinLnBrk="0">
      <a:defRPr sz="1200">
        <a:latin typeface="+mn-lt"/>
        <a:ea typeface="+mn-ea"/>
        <a:cs typeface="+mn-cs"/>
        <a:sym typeface="Times New Roman"/>
      </a:defRPr>
    </a:lvl6pPr>
    <a:lvl7pPr indent="1371600" defTabSz="457200" latinLnBrk="0">
      <a:defRPr sz="1200">
        <a:latin typeface="+mn-lt"/>
        <a:ea typeface="+mn-ea"/>
        <a:cs typeface="+mn-cs"/>
        <a:sym typeface="Times New Roman"/>
      </a:defRPr>
    </a:lvl7pPr>
    <a:lvl8pPr indent="1600200" defTabSz="457200" latinLnBrk="0">
      <a:defRPr sz="1200">
        <a:latin typeface="+mn-lt"/>
        <a:ea typeface="+mn-ea"/>
        <a:cs typeface="+mn-cs"/>
        <a:sym typeface="Times New Roman"/>
      </a:defRPr>
    </a:lvl8pPr>
    <a:lvl9pPr indent="1828800" defTabSz="457200" latinLnBrk="0">
      <a:defRPr sz="1200">
        <a:latin typeface="+mn-lt"/>
        <a:ea typeface="+mn-ea"/>
        <a:cs typeface="+mn-cs"/>
        <a:sym typeface="Times New Roman"/>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3" name="Picture 2" descr="A picture containing animal, water&#10;&#10;Description automatically generated">
            <a:extLst>
              <a:ext uri="{FF2B5EF4-FFF2-40B4-BE49-F238E27FC236}">
                <a16:creationId xmlns:a16="http://schemas.microsoft.com/office/drawing/2014/main" id="{C3DBF1DA-7C65-6E41-BD2B-8D1CEE9A78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7664"/>
            <a:ext cx="9239044" cy="6938436"/>
          </a:xfrm>
          <a:prstGeom prst="rect">
            <a:avLst/>
          </a:prstGeom>
        </p:spPr>
      </p:pic>
      <p:sp>
        <p:nvSpPr>
          <p:cNvPr id="14" name="Title Text"/>
          <p:cNvSpPr txBox="1">
            <a:spLocks noGrp="1"/>
          </p:cNvSpPr>
          <p:nvPr>
            <p:ph type="title"/>
          </p:nvPr>
        </p:nvSpPr>
        <p:spPr>
          <a:xfrm>
            <a:off x="7991692" y="1036319"/>
            <a:ext cx="721361" cy="4257042"/>
          </a:xfrm>
          <a:prstGeom prst="rect">
            <a:avLst/>
          </a:prstGeom>
        </p:spPr>
        <p:txBody>
          <a:bodyPr vert="eaVert"/>
          <a:lstStyle>
            <a:lvl1pPr algn="l">
              <a:defRPr cap="all">
                <a:solidFill>
                  <a:srgbClr val="FFFFFF"/>
                </a:solidFill>
                <a:latin typeface="Georgia"/>
                <a:ea typeface="Georgia"/>
                <a:cs typeface="Georgia"/>
                <a:sym typeface="Georgia"/>
              </a:defRPr>
            </a:lvl1pPr>
          </a:lstStyle>
          <a:p>
            <a:r>
              <a:t>Title Text</a:t>
            </a:r>
          </a:p>
        </p:txBody>
      </p:sp>
      <p:sp>
        <p:nvSpPr>
          <p:cNvPr id="15" name="Body Level One…"/>
          <p:cNvSpPr txBox="1">
            <a:spLocks noGrp="1"/>
          </p:cNvSpPr>
          <p:nvPr>
            <p:ph type="body" sz="quarter" idx="1"/>
          </p:nvPr>
        </p:nvSpPr>
        <p:spPr>
          <a:xfrm>
            <a:off x="5591809" y="152400"/>
            <a:ext cx="1708151" cy="396875"/>
          </a:xfrm>
          <a:prstGeom prst="rect">
            <a:avLst/>
          </a:prstGeom>
        </p:spPr>
        <p:txBody>
          <a:bodyPr/>
          <a:lstStyle>
            <a:lvl1pPr marL="0" indent="0">
              <a:spcBef>
                <a:spcPts val="200"/>
              </a:spcBef>
              <a:buSzTx/>
              <a:buFontTx/>
              <a:buNone/>
              <a:defRPr sz="900" cap="all" spc="150">
                <a:solidFill>
                  <a:srgbClr val="FFFFFF"/>
                </a:solidFill>
              </a:defRPr>
            </a:lvl1pPr>
            <a:lvl2pPr marL="549048" indent="-91848">
              <a:spcBef>
                <a:spcPts val="200"/>
              </a:spcBef>
              <a:buFontTx/>
              <a:defRPr sz="900" cap="all" spc="150">
                <a:solidFill>
                  <a:srgbClr val="FFFFFF"/>
                </a:solidFill>
              </a:defRPr>
            </a:lvl2pPr>
            <a:lvl3pPr marL="1000125" indent="-85725">
              <a:spcBef>
                <a:spcPts val="200"/>
              </a:spcBef>
              <a:buFontTx/>
              <a:defRPr sz="900" cap="all" spc="150">
                <a:solidFill>
                  <a:srgbClr val="FFFFFF"/>
                </a:solidFill>
              </a:defRPr>
            </a:lvl3pPr>
            <a:lvl4pPr marL="1474469" indent="-102869">
              <a:spcBef>
                <a:spcPts val="200"/>
              </a:spcBef>
              <a:buFontTx/>
              <a:defRPr sz="900" cap="all" spc="150">
                <a:solidFill>
                  <a:srgbClr val="FFFFFF"/>
                </a:solidFill>
              </a:defRPr>
            </a:lvl4pPr>
            <a:lvl5pPr marL="1931670" indent="-102870">
              <a:spcBef>
                <a:spcPts val="200"/>
              </a:spcBef>
              <a:buFontTx/>
              <a:defRPr sz="900" cap="all" spc="15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6" name="Text Placeholder 14"/>
          <p:cNvSpPr>
            <a:spLocks noGrp="1"/>
          </p:cNvSpPr>
          <p:nvPr>
            <p:ph type="body" sz="quarter" idx="13"/>
          </p:nvPr>
        </p:nvSpPr>
        <p:spPr>
          <a:xfrm>
            <a:off x="7435850" y="152400"/>
            <a:ext cx="1708150" cy="396875"/>
          </a:xfrm>
          <a:prstGeom prst="rect">
            <a:avLst/>
          </a:prstGeom>
        </p:spPr>
        <p:txBody>
          <a:bodyPr/>
          <a:lstStyle/>
          <a:p>
            <a:pPr marL="0" indent="0">
              <a:spcBef>
                <a:spcPts val="200"/>
              </a:spcBef>
              <a:buSzTx/>
              <a:buFontTx/>
              <a:buNone/>
              <a:defRPr sz="900" cap="all" spc="100">
                <a:solidFill>
                  <a:srgbClr val="FFFFFF"/>
                </a:solidFill>
              </a:defRPr>
            </a:pPr>
            <a:endParaRPr/>
          </a:p>
        </p:txBody>
      </p:sp>
      <p:sp>
        <p:nvSpPr>
          <p:cNvPr id="18" name="Vertical Text Placeholder 21"/>
          <p:cNvSpPr>
            <a:spLocks noGrp="1"/>
          </p:cNvSpPr>
          <p:nvPr>
            <p:ph type="body" sz="quarter" idx="14"/>
          </p:nvPr>
        </p:nvSpPr>
        <p:spPr>
          <a:xfrm>
            <a:off x="7838122" y="1036637"/>
            <a:ext cx="295276" cy="3798889"/>
          </a:xfrm>
          <a:prstGeom prst="rect">
            <a:avLst/>
          </a:prstGeom>
        </p:spPr>
        <p:txBody>
          <a:bodyPr vert="eaVert"/>
          <a:lstStyle/>
          <a:p>
            <a:pPr marL="0" indent="0">
              <a:spcBef>
                <a:spcPts val="200"/>
              </a:spcBef>
              <a:buSzTx/>
              <a:buFontTx/>
              <a:buNone/>
              <a:defRPr sz="1200" cap="all" spc="300">
                <a:solidFill>
                  <a:srgbClr val="FFFFFF"/>
                </a:solidFill>
                <a:latin typeface="Arial"/>
                <a:ea typeface="Arial"/>
                <a:cs typeface="Arial"/>
                <a:sym typeface="Arial"/>
              </a:defRPr>
            </a:pPr>
            <a:endParaRPr/>
          </a:p>
        </p:txBody>
      </p:sp>
      <p:pic>
        <p:nvPicPr>
          <p:cNvPr id="20" name="Picture 12" descr="Picture 12"/>
          <p:cNvPicPr>
            <a:picLocks noChangeAspect="1"/>
          </p:cNvPicPr>
          <p:nvPr/>
        </p:nvPicPr>
        <p:blipFill>
          <a:blip r:embed="rId3"/>
          <a:stretch>
            <a:fillRect/>
          </a:stretch>
        </p:blipFill>
        <p:spPr>
          <a:xfrm>
            <a:off x="2849972" y="152400"/>
            <a:ext cx="1881704" cy="481200"/>
          </a:xfrm>
          <a:prstGeom prst="rect">
            <a:avLst/>
          </a:prstGeom>
          <a:ln w="12700">
            <a:miter lim="400000"/>
          </a:ln>
        </p:spPr>
      </p:pic>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Text Layout ">
    <p:spTree>
      <p:nvGrpSpPr>
        <p:cNvPr id="1" name=""/>
        <p:cNvGrpSpPr/>
        <p:nvPr/>
      </p:nvGrpSpPr>
      <p:grpSpPr>
        <a:xfrm>
          <a:off x="0" y="0"/>
          <a:ext cx="0" cy="0"/>
          <a:chOff x="0" y="0"/>
          <a:chExt cx="0" cy="0"/>
        </a:xfrm>
      </p:grpSpPr>
      <p:sp>
        <p:nvSpPr>
          <p:cNvPr id="144" name="Title Text"/>
          <p:cNvSpPr txBox="1">
            <a:spLocks noGrp="1"/>
          </p:cNvSpPr>
          <p:nvPr>
            <p:ph type="title"/>
          </p:nvPr>
        </p:nvSpPr>
        <p:spPr>
          <a:xfrm>
            <a:off x="853439" y="771838"/>
            <a:ext cx="4500881" cy="512762"/>
          </a:xfrm>
          <a:prstGeom prst="rect">
            <a:avLst/>
          </a:prstGeom>
        </p:spPr>
        <p:txBody>
          <a:bodyPr/>
          <a:lstStyle>
            <a:lvl1pPr algn="l">
              <a:defRPr sz="4000" cap="all">
                <a:latin typeface="+mn-lt"/>
                <a:ea typeface="+mn-ea"/>
                <a:cs typeface="+mn-cs"/>
                <a:sym typeface="Times New Roman"/>
              </a:defRPr>
            </a:lvl1pPr>
          </a:lstStyle>
          <a:p>
            <a:r>
              <a:t>Title Text</a:t>
            </a:r>
          </a:p>
        </p:txBody>
      </p:sp>
      <p:sp>
        <p:nvSpPr>
          <p:cNvPr id="145" name="Body Level One…"/>
          <p:cNvSpPr txBox="1">
            <a:spLocks noGrp="1"/>
          </p:cNvSpPr>
          <p:nvPr>
            <p:ph type="body" sz="quarter" idx="1"/>
          </p:nvPr>
        </p:nvSpPr>
        <p:spPr>
          <a:xfrm rot="16200000">
            <a:off x="2642042" y="-1254923"/>
            <a:ext cx="295276" cy="3798889"/>
          </a:xfrm>
          <a:prstGeom prst="rect">
            <a:avLst/>
          </a:prstGeom>
        </p:spPr>
        <p:txBody>
          <a:bodyPr vert="eaVert"/>
          <a:lstStyle>
            <a:lvl1pPr marL="0" indent="0">
              <a:spcBef>
                <a:spcPts val="200"/>
              </a:spcBef>
              <a:buSzTx/>
              <a:buFontTx/>
              <a:buNone/>
              <a:defRPr sz="900" cap="all" spc="300">
                <a:latin typeface="Arial"/>
                <a:ea typeface="Arial"/>
                <a:cs typeface="Arial"/>
                <a:sym typeface="Arial"/>
              </a:defRPr>
            </a:lvl1pPr>
            <a:lvl2pPr marL="0" indent="457200">
              <a:spcBef>
                <a:spcPts val="200"/>
              </a:spcBef>
              <a:buSzTx/>
              <a:buFontTx/>
              <a:buNone/>
              <a:defRPr sz="900" cap="all" spc="300">
                <a:latin typeface="Arial"/>
                <a:ea typeface="Arial"/>
                <a:cs typeface="Arial"/>
                <a:sym typeface="Arial"/>
              </a:defRPr>
            </a:lvl2pPr>
            <a:lvl3pPr marL="0" indent="914400">
              <a:spcBef>
                <a:spcPts val="200"/>
              </a:spcBef>
              <a:buSzTx/>
              <a:buFontTx/>
              <a:buNone/>
              <a:defRPr sz="900" cap="all" spc="300">
                <a:latin typeface="Arial"/>
                <a:ea typeface="Arial"/>
                <a:cs typeface="Arial"/>
                <a:sym typeface="Arial"/>
              </a:defRPr>
            </a:lvl3pPr>
            <a:lvl4pPr marL="0" indent="1371600">
              <a:spcBef>
                <a:spcPts val="200"/>
              </a:spcBef>
              <a:buSzTx/>
              <a:buFontTx/>
              <a:buNone/>
              <a:defRPr sz="900" cap="all" spc="300">
                <a:latin typeface="Arial"/>
                <a:ea typeface="Arial"/>
                <a:cs typeface="Arial"/>
                <a:sym typeface="Arial"/>
              </a:defRPr>
            </a:lvl4pPr>
            <a:lvl5pPr marL="0" indent="1828800">
              <a:spcBef>
                <a:spcPts val="200"/>
              </a:spcBef>
              <a:buSzTx/>
              <a:buFontTx/>
              <a:buNone/>
              <a:defRPr sz="900" cap="all" spc="3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46" name="Text Placeholder 12"/>
          <p:cNvSpPr>
            <a:spLocks noGrp="1"/>
          </p:cNvSpPr>
          <p:nvPr>
            <p:ph type="body" sz="quarter" idx="13"/>
          </p:nvPr>
        </p:nvSpPr>
        <p:spPr>
          <a:xfrm>
            <a:off x="890588" y="1524000"/>
            <a:ext cx="3285173" cy="660400"/>
          </a:xfrm>
          <a:prstGeom prst="rect">
            <a:avLst/>
          </a:prstGeom>
        </p:spPr>
        <p:txBody>
          <a:bodyPr/>
          <a:lstStyle/>
          <a:p>
            <a:pPr marL="0" indent="0">
              <a:lnSpc>
                <a:spcPct val="150000"/>
              </a:lnSpc>
              <a:spcBef>
                <a:spcPts val="200"/>
              </a:spcBef>
              <a:buSzTx/>
              <a:buFontTx/>
              <a:buNone/>
              <a:defRPr sz="1200" b="1" i="1"/>
            </a:pPr>
            <a:endParaRPr/>
          </a:p>
        </p:txBody>
      </p:sp>
      <p:sp>
        <p:nvSpPr>
          <p:cNvPr id="147" name="Text Placeholder 14"/>
          <p:cNvSpPr>
            <a:spLocks noGrp="1"/>
          </p:cNvSpPr>
          <p:nvPr>
            <p:ph type="body" sz="quarter" idx="14"/>
          </p:nvPr>
        </p:nvSpPr>
        <p:spPr>
          <a:xfrm>
            <a:off x="890587" y="2285999"/>
            <a:ext cx="2655889" cy="2611440"/>
          </a:xfrm>
          <a:prstGeom prst="rect">
            <a:avLst/>
          </a:prstGeom>
        </p:spPr>
        <p:txBody>
          <a:bodyPr/>
          <a:lstStyle/>
          <a:p>
            <a:pPr marL="0" indent="0">
              <a:lnSpc>
                <a:spcPct val="150000"/>
              </a:lnSpc>
              <a:spcBef>
                <a:spcPts val="200"/>
              </a:spcBef>
              <a:buSzTx/>
              <a:buFontTx/>
              <a:buNone/>
              <a:defRPr sz="1200">
                <a:latin typeface="Arial"/>
                <a:ea typeface="Arial"/>
                <a:cs typeface="Arial"/>
                <a:sym typeface="Arial"/>
              </a:defRPr>
            </a:pPr>
            <a:endParaRPr/>
          </a:p>
        </p:txBody>
      </p:sp>
      <p:pic>
        <p:nvPicPr>
          <p:cNvPr id="148" name="Picture 11" descr="Picture 11"/>
          <p:cNvPicPr>
            <a:picLocks noChangeAspect="1"/>
          </p:cNvPicPr>
          <p:nvPr/>
        </p:nvPicPr>
        <p:blipFill>
          <a:blip r:embed="rId2"/>
          <a:stretch>
            <a:fillRect/>
          </a:stretch>
        </p:blipFill>
        <p:spPr>
          <a:xfrm>
            <a:off x="323194" y="6118569"/>
            <a:ext cx="1881703" cy="481200"/>
          </a:xfrm>
          <a:prstGeom prst="rect">
            <a:avLst/>
          </a:prstGeom>
          <a:ln w="12700">
            <a:miter lim="400000"/>
          </a:ln>
        </p:spPr>
      </p:pic>
      <p:sp>
        <p:nvSpPr>
          <p:cNvPr id="1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Large Photo">
    <p:spTree>
      <p:nvGrpSpPr>
        <p:cNvPr id="1" name=""/>
        <p:cNvGrpSpPr/>
        <p:nvPr/>
      </p:nvGrpSpPr>
      <p:grpSpPr>
        <a:xfrm>
          <a:off x="0" y="0"/>
          <a:ext cx="0" cy="0"/>
          <a:chOff x="0" y="0"/>
          <a:chExt cx="0" cy="0"/>
        </a:xfrm>
      </p:grpSpPr>
      <p:sp>
        <p:nvSpPr>
          <p:cNvPr id="170" name="Rectangle 13"/>
          <p:cNvSpPr/>
          <p:nvPr/>
        </p:nvSpPr>
        <p:spPr>
          <a:xfrm>
            <a:off x="0" y="0"/>
            <a:ext cx="9160558" cy="5901267"/>
          </a:xfrm>
          <a:prstGeom prst="rect">
            <a:avLst/>
          </a:prstGeom>
          <a:solidFill>
            <a:srgbClr val="0033A0"/>
          </a:solidFill>
          <a:ln w="12700">
            <a:miter lim="400000"/>
          </a:ln>
        </p:spPr>
        <p:txBody>
          <a:bodyPr lIns="45719" rIns="45719" anchor="ctr"/>
          <a:lstStyle/>
          <a:p>
            <a:pPr algn="ctr">
              <a:defRPr>
                <a:solidFill>
                  <a:srgbClr val="FFFFFF"/>
                </a:solidFill>
              </a:defRPr>
            </a:pPr>
            <a:endParaRPr/>
          </a:p>
        </p:txBody>
      </p:sp>
      <p:pic>
        <p:nvPicPr>
          <p:cNvPr id="171" name="Picture 12" descr="Picture 12"/>
          <p:cNvPicPr>
            <a:picLocks noChangeAspect="1"/>
          </p:cNvPicPr>
          <p:nvPr/>
        </p:nvPicPr>
        <p:blipFill>
          <a:blip r:embed="rId2"/>
          <a:stretch>
            <a:fillRect/>
          </a:stretch>
        </p:blipFill>
        <p:spPr>
          <a:xfrm>
            <a:off x="0" y="-2"/>
            <a:ext cx="9160558" cy="5901270"/>
          </a:xfrm>
          <a:prstGeom prst="rect">
            <a:avLst/>
          </a:prstGeom>
          <a:ln w="12700">
            <a:miter lim="400000"/>
          </a:ln>
        </p:spPr>
      </p:pic>
      <p:sp>
        <p:nvSpPr>
          <p:cNvPr id="172" name="Rectangle 1"/>
          <p:cNvSpPr/>
          <p:nvPr/>
        </p:nvSpPr>
        <p:spPr>
          <a:xfrm>
            <a:off x="-1" y="496882"/>
            <a:ext cx="4689126" cy="440598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73" name="Title 22"/>
          <p:cNvSpPr txBox="1"/>
          <p:nvPr/>
        </p:nvSpPr>
        <p:spPr>
          <a:xfrm>
            <a:off x="578811" y="1053651"/>
            <a:ext cx="4500880" cy="512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397763">
              <a:lnSpc>
                <a:spcPct val="80000"/>
              </a:lnSpc>
              <a:defRPr sz="2958" cap="all">
                <a:latin typeface="Georgia"/>
                <a:ea typeface="Georgia"/>
                <a:cs typeface="Georgia"/>
                <a:sym typeface="Georgia"/>
              </a:defRPr>
            </a:lvl1pPr>
          </a:lstStyle>
          <a:p>
            <a:r>
              <a:t>contact</a:t>
            </a:r>
          </a:p>
        </p:txBody>
      </p:sp>
      <p:sp>
        <p:nvSpPr>
          <p:cNvPr id="174" name="Body Level One…"/>
          <p:cNvSpPr txBox="1">
            <a:spLocks noGrp="1"/>
          </p:cNvSpPr>
          <p:nvPr>
            <p:ph type="body" sz="quarter" idx="1"/>
          </p:nvPr>
        </p:nvSpPr>
        <p:spPr>
          <a:xfrm rot="16200000">
            <a:off x="2367414" y="-973109"/>
            <a:ext cx="295276" cy="3798889"/>
          </a:xfrm>
          <a:prstGeom prst="rect">
            <a:avLst/>
          </a:prstGeom>
        </p:spPr>
        <p:txBody>
          <a:bodyPr vert="eaVert"/>
          <a:lstStyle>
            <a:lvl1pPr marL="0" indent="0">
              <a:spcBef>
                <a:spcPts val="200"/>
              </a:spcBef>
              <a:buSzTx/>
              <a:buFontTx/>
              <a:buNone/>
              <a:defRPr sz="900" cap="all" spc="300">
                <a:latin typeface="Arial"/>
                <a:ea typeface="Arial"/>
                <a:cs typeface="Arial"/>
                <a:sym typeface="Arial"/>
              </a:defRPr>
            </a:lvl1pPr>
            <a:lvl2pPr marL="0" indent="457200">
              <a:spcBef>
                <a:spcPts val="200"/>
              </a:spcBef>
              <a:buSzTx/>
              <a:buFontTx/>
              <a:buNone/>
              <a:defRPr sz="900" cap="all" spc="300">
                <a:latin typeface="Arial"/>
                <a:ea typeface="Arial"/>
                <a:cs typeface="Arial"/>
                <a:sym typeface="Arial"/>
              </a:defRPr>
            </a:lvl2pPr>
            <a:lvl3pPr marL="0" indent="914400">
              <a:spcBef>
                <a:spcPts val="200"/>
              </a:spcBef>
              <a:buSzTx/>
              <a:buFontTx/>
              <a:buNone/>
              <a:defRPr sz="900" cap="all" spc="300">
                <a:latin typeface="Arial"/>
                <a:ea typeface="Arial"/>
                <a:cs typeface="Arial"/>
                <a:sym typeface="Arial"/>
              </a:defRPr>
            </a:lvl3pPr>
            <a:lvl4pPr marL="0" indent="1371600">
              <a:spcBef>
                <a:spcPts val="200"/>
              </a:spcBef>
              <a:buSzTx/>
              <a:buFontTx/>
              <a:buNone/>
              <a:defRPr sz="900" cap="all" spc="300">
                <a:latin typeface="Arial"/>
                <a:ea typeface="Arial"/>
                <a:cs typeface="Arial"/>
                <a:sym typeface="Arial"/>
              </a:defRPr>
            </a:lvl4pPr>
            <a:lvl5pPr marL="0" indent="1828800">
              <a:spcBef>
                <a:spcPts val="200"/>
              </a:spcBef>
              <a:buSzTx/>
              <a:buFontTx/>
              <a:buNone/>
              <a:defRPr sz="900" cap="all" spc="3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75" name="Text Placeholder 12"/>
          <p:cNvSpPr>
            <a:spLocks noGrp="1"/>
          </p:cNvSpPr>
          <p:nvPr>
            <p:ph type="body" sz="quarter" idx="13"/>
          </p:nvPr>
        </p:nvSpPr>
        <p:spPr>
          <a:xfrm>
            <a:off x="615960" y="1601694"/>
            <a:ext cx="3603560" cy="660401"/>
          </a:xfrm>
          <a:prstGeom prst="rect">
            <a:avLst/>
          </a:prstGeom>
        </p:spPr>
        <p:txBody>
          <a:bodyPr/>
          <a:lstStyle/>
          <a:p>
            <a:pPr marL="0" indent="0">
              <a:lnSpc>
                <a:spcPct val="150000"/>
              </a:lnSpc>
              <a:spcBef>
                <a:spcPts val="200"/>
              </a:spcBef>
              <a:buSzTx/>
              <a:buFontTx/>
              <a:buNone/>
              <a:defRPr sz="1200" b="1" i="1"/>
            </a:pPr>
            <a:endParaRPr/>
          </a:p>
        </p:txBody>
      </p:sp>
      <p:sp>
        <p:nvSpPr>
          <p:cNvPr id="176" name="Text Placeholder 11"/>
          <p:cNvSpPr>
            <a:spLocks noGrp="1"/>
          </p:cNvSpPr>
          <p:nvPr>
            <p:ph type="body" sz="quarter" idx="14"/>
          </p:nvPr>
        </p:nvSpPr>
        <p:spPr>
          <a:xfrm>
            <a:off x="615960" y="2297377"/>
            <a:ext cx="3603560" cy="1342420"/>
          </a:xfrm>
          <a:prstGeom prst="rect">
            <a:avLst/>
          </a:prstGeom>
        </p:spPr>
        <p:txBody>
          <a:bodyPr/>
          <a:lstStyle/>
          <a:p>
            <a:pPr marL="0" indent="0">
              <a:lnSpc>
                <a:spcPct val="150000"/>
              </a:lnSpc>
              <a:spcBef>
                <a:spcPts val="200"/>
              </a:spcBef>
              <a:buSzTx/>
              <a:buFontTx/>
              <a:buNone/>
              <a:defRPr sz="1200"/>
            </a:pPr>
            <a:endParaRPr/>
          </a:p>
        </p:txBody>
      </p:sp>
      <p:pic>
        <p:nvPicPr>
          <p:cNvPr id="177" name="Picture 10" descr="Picture 10"/>
          <p:cNvPicPr>
            <a:picLocks noChangeAspect="1"/>
          </p:cNvPicPr>
          <p:nvPr/>
        </p:nvPicPr>
        <p:blipFill>
          <a:blip r:embed="rId3"/>
          <a:stretch>
            <a:fillRect/>
          </a:stretch>
        </p:blipFill>
        <p:spPr>
          <a:xfrm>
            <a:off x="323194" y="6118569"/>
            <a:ext cx="1881703" cy="481200"/>
          </a:xfrm>
          <a:prstGeom prst="rect">
            <a:avLst/>
          </a:prstGeom>
          <a:ln w="12700">
            <a:miter lim="400000"/>
          </a:ln>
        </p:spPr>
      </p:pic>
      <p:pic>
        <p:nvPicPr>
          <p:cNvPr id="178" name="Picture 14" descr="Picture 14"/>
          <p:cNvPicPr>
            <a:picLocks noChangeAspect="1"/>
          </p:cNvPicPr>
          <p:nvPr/>
        </p:nvPicPr>
        <p:blipFill>
          <a:blip r:embed="rId4"/>
          <a:stretch>
            <a:fillRect/>
          </a:stretch>
        </p:blipFill>
        <p:spPr>
          <a:xfrm rot="2034462">
            <a:off x="-1713687" y="2212688"/>
            <a:ext cx="4080485" cy="4065105"/>
          </a:xfrm>
          <a:prstGeom prst="rect">
            <a:avLst/>
          </a:prstGeom>
          <a:ln w="12700">
            <a:miter lim="400000"/>
          </a:ln>
        </p:spPr>
      </p:pic>
      <p:sp>
        <p:nvSpPr>
          <p:cNvPr id="1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Transition">
    <p:spTree>
      <p:nvGrpSpPr>
        <p:cNvPr id="1" name=""/>
        <p:cNvGrpSpPr/>
        <p:nvPr/>
      </p:nvGrpSpPr>
      <p:grpSpPr>
        <a:xfrm>
          <a:off x="0" y="0"/>
          <a:ext cx="0" cy="0"/>
          <a:chOff x="0" y="0"/>
          <a:chExt cx="0" cy="0"/>
        </a:xfrm>
      </p:grpSpPr>
      <p:sp>
        <p:nvSpPr>
          <p:cNvPr id="217" name="Rectangle 6"/>
          <p:cNvSpPr/>
          <p:nvPr/>
        </p:nvSpPr>
        <p:spPr>
          <a:xfrm>
            <a:off x="0" y="-2"/>
            <a:ext cx="9144000" cy="5913563"/>
          </a:xfrm>
          <a:prstGeom prst="rect">
            <a:avLst/>
          </a:prstGeom>
          <a:solidFill>
            <a:srgbClr val="0033A0"/>
          </a:solidFill>
          <a:ln w="12700">
            <a:miter lim="400000"/>
          </a:ln>
        </p:spPr>
        <p:txBody>
          <a:bodyPr lIns="45719" rIns="45719" anchor="ctr"/>
          <a:lstStyle/>
          <a:p>
            <a:pPr algn="ctr">
              <a:defRPr>
                <a:solidFill>
                  <a:srgbClr val="FFFFFF"/>
                </a:solidFill>
              </a:defRPr>
            </a:pPr>
            <a:endParaRPr/>
          </a:p>
        </p:txBody>
      </p:sp>
      <p:sp>
        <p:nvSpPr>
          <p:cNvPr id="218" name="Body Level One…"/>
          <p:cNvSpPr txBox="1">
            <a:spLocks noGrp="1"/>
          </p:cNvSpPr>
          <p:nvPr>
            <p:ph type="body" sz="quarter" idx="1"/>
          </p:nvPr>
        </p:nvSpPr>
        <p:spPr>
          <a:xfrm>
            <a:off x="5630979" y="2026444"/>
            <a:ext cx="2346326" cy="1660287"/>
          </a:xfrm>
          <a:prstGeom prst="rect">
            <a:avLst/>
          </a:prstGeom>
        </p:spPr>
        <p:txBody>
          <a:bodyPr/>
          <a:lstStyle>
            <a:lvl1pPr marL="0" indent="0">
              <a:lnSpc>
                <a:spcPct val="200000"/>
              </a:lnSpc>
              <a:spcBef>
                <a:spcPts val="200"/>
              </a:spcBef>
              <a:buSzTx/>
              <a:buFontTx/>
              <a:buNone/>
              <a:defRPr sz="1000">
                <a:solidFill>
                  <a:srgbClr val="FFFFFF"/>
                </a:solidFill>
              </a:defRPr>
            </a:lvl1pPr>
            <a:lvl2pPr marL="0" indent="457200">
              <a:lnSpc>
                <a:spcPct val="200000"/>
              </a:lnSpc>
              <a:spcBef>
                <a:spcPts val="200"/>
              </a:spcBef>
              <a:buSzTx/>
              <a:buFontTx/>
              <a:buNone/>
              <a:defRPr sz="1000">
                <a:solidFill>
                  <a:srgbClr val="FFFFFF"/>
                </a:solidFill>
              </a:defRPr>
            </a:lvl2pPr>
            <a:lvl3pPr marL="0" indent="914400">
              <a:lnSpc>
                <a:spcPct val="200000"/>
              </a:lnSpc>
              <a:spcBef>
                <a:spcPts val="200"/>
              </a:spcBef>
              <a:buSzTx/>
              <a:buFontTx/>
              <a:buNone/>
              <a:defRPr sz="1000">
                <a:solidFill>
                  <a:srgbClr val="FFFFFF"/>
                </a:solidFill>
              </a:defRPr>
            </a:lvl3pPr>
            <a:lvl4pPr marL="0" indent="1371600">
              <a:lnSpc>
                <a:spcPct val="200000"/>
              </a:lnSpc>
              <a:spcBef>
                <a:spcPts val="200"/>
              </a:spcBef>
              <a:buSzTx/>
              <a:buFontTx/>
              <a:buNone/>
              <a:defRPr sz="1000">
                <a:solidFill>
                  <a:srgbClr val="FFFFFF"/>
                </a:solidFill>
              </a:defRPr>
            </a:lvl4pPr>
            <a:lvl5pPr marL="0" indent="1828800">
              <a:lnSpc>
                <a:spcPct val="200000"/>
              </a:lnSpc>
              <a:spcBef>
                <a:spcPts val="200"/>
              </a:spcBef>
              <a:buSzTx/>
              <a:buFontTx/>
              <a:buNone/>
              <a:defRPr sz="10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19" name="Picture Placeholder 3"/>
          <p:cNvSpPr>
            <a:spLocks noGrp="1"/>
          </p:cNvSpPr>
          <p:nvPr>
            <p:ph type="pic" sz="half" idx="13"/>
          </p:nvPr>
        </p:nvSpPr>
        <p:spPr>
          <a:xfrm>
            <a:off x="573820" y="942164"/>
            <a:ext cx="4137296" cy="4029110"/>
          </a:xfrm>
          <a:prstGeom prst="rect">
            <a:avLst/>
          </a:prstGeom>
        </p:spPr>
        <p:txBody>
          <a:bodyPr lIns="91439" rIns="91439">
            <a:noAutofit/>
          </a:bodyPr>
          <a:lstStyle/>
          <a:p>
            <a:endParaRPr/>
          </a:p>
        </p:txBody>
      </p:sp>
      <p:sp>
        <p:nvSpPr>
          <p:cNvPr id="220" name="Title Text"/>
          <p:cNvSpPr txBox="1">
            <a:spLocks noGrp="1"/>
          </p:cNvSpPr>
          <p:nvPr>
            <p:ph type="title"/>
          </p:nvPr>
        </p:nvSpPr>
        <p:spPr>
          <a:xfrm>
            <a:off x="5047095" y="1067114"/>
            <a:ext cx="4500880" cy="512762"/>
          </a:xfrm>
          <a:prstGeom prst="rect">
            <a:avLst/>
          </a:prstGeom>
        </p:spPr>
        <p:txBody>
          <a:bodyPr/>
          <a:lstStyle>
            <a:lvl1pPr algn="l">
              <a:defRPr sz="4000" cap="all">
                <a:solidFill>
                  <a:srgbClr val="FFFFFF"/>
                </a:solidFill>
                <a:latin typeface="Georgia"/>
                <a:ea typeface="Georgia"/>
                <a:cs typeface="Georgia"/>
                <a:sym typeface="Georgia"/>
              </a:defRPr>
            </a:lvl1pPr>
          </a:lstStyle>
          <a:p>
            <a:r>
              <a:t>Title Text</a:t>
            </a:r>
          </a:p>
        </p:txBody>
      </p:sp>
      <p:sp>
        <p:nvSpPr>
          <p:cNvPr id="221" name="Vertical Text Placeholder 21"/>
          <p:cNvSpPr>
            <a:spLocks noGrp="1"/>
          </p:cNvSpPr>
          <p:nvPr>
            <p:ph type="body" sz="quarter" idx="14"/>
          </p:nvPr>
        </p:nvSpPr>
        <p:spPr>
          <a:xfrm rot="16200000">
            <a:off x="6835698" y="-959646"/>
            <a:ext cx="295276" cy="3798888"/>
          </a:xfrm>
          <a:prstGeom prst="rect">
            <a:avLst/>
          </a:prstGeom>
        </p:spPr>
        <p:txBody>
          <a:bodyPr vert="eaVert"/>
          <a:lstStyle/>
          <a:p>
            <a:pPr marL="0" indent="0">
              <a:spcBef>
                <a:spcPts val="200"/>
              </a:spcBef>
              <a:buSzTx/>
              <a:buFontTx/>
              <a:buNone/>
              <a:defRPr sz="900" cap="all" spc="300">
                <a:solidFill>
                  <a:srgbClr val="FFFFFF"/>
                </a:solidFill>
                <a:latin typeface="Arial"/>
                <a:ea typeface="Arial"/>
                <a:cs typeface="Arial"/>
                <a:sym typeface="Arial"/>
              </a:defRPr>
            </a:pPr>
            <a:endParaRPr/>
          </a:p>
        </p:txBody>
      </p:sp>
      <p:sp>
        <p:nvSpPr>
          <p:cNvPr id="222" name="Rectangle 15"/>
          <p:cNvSpPr/>
          <p:nvPr/>
        </p:nvSpPr>
        <p:spPr>
          <a:xfrm>
            <a:off x="5667109" y="4068795"/>
            <a:ext cx="3476891" cy="138009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23" name="Text Placeholder 13"/>
          <p:cNvSpPr>
            <a:spLocks noGrp="1"/>
          </p:cNvSpPr>
          <p:nvPr>
            <p:ph type="body" sz="quarter" idx="15"/>
          </p:nvPr>
        </p:nvSpPr>
        <p:spPr>
          <a:xfrm>
            <a:off x="6273613" y="4435843"/>
            <a:ext cx="2609166" cy="658322"/>
          </a:xfrm>
          <a:prstGeom prst="rect">
            <a:avLst/>
          </a:prstGeom>
        </p:spPr>
        <p:txBody>
          <a:bodyPr/>
          <a:lstStyle/>
          <a:p>
            <a:pPr marL="0" indent="0">
              <a:spcBef>
                <a:spcPts val="200"/>
              </a:spcBef>
              <a:buSzTx/>
              <a:buFontTx/>
              <a:buNone/>
              <a:defRPr sz="1200" i="1"/>
            </a:pPr>
            <a:endParaRPr/>
          </a:p>
        </p:txBody>
      </p:sp>
      <p:sp>
        <p:nvSpPr>
          <p:cNvPr id="224" name="Straight Connector 18"/>
          <p:cNvSpPr/>
          <p:nvPr/>
        </p:nvSpPr>
        <p:spPr>
          <a:xfrm>
            <a:off x="5981067" y="4273875"/>
            <a:ext cx="1" cy="942165"/>
          </a:xfrm>
          <a:prstGeom prst="line">
            <a:avLst/>
          </a:prstGeom>
          <a:ln w="25400">
            <a:solidFill>
              <a:srgbClr val="000000"/>
            </a:solidFill>
          </a:ln>
        </p:spPr>
        <p:txBody>
          <a:bodyPr lIns="45719" rIns="45719"/>
          <a:lstStyle/>
          <a:p>
            <a:endParaRPr/>
          </a:p>
        </p:txBody>
      </p:sp>
      <p:pic>
        <p:nvPicPr>
          <p:cNvPr id="225" name="Picture 17" descr="Picture 17"/>
          <p:cNvPicPr>
            <a:picLocks noChangeAspect="1"/>
          </p:cNvPicPr>
          <p:nvPr/>
        </p:nvPicPr>
        <p:blipFill>
          <a:blip r:embed="rId2"/>
          <a:stretch>
            <a:fillRect/>
          </a:stretch>
        </p:blipFill>
        <p:spPr>
          <a:xfrm>
            <a:off x="323194" y="6118569"/>
            <a:ext cx="1881703" cy="481200"/>
          </a:xfrm>
          <a:prstGeom prst="rect">
            <a:avLst/>
          </a:prstGeom>
          <a:ln w="12700">
            <a:miter lim="400000"/>
          </a:ln>
        </p:spPr>
      </p:pic>
      <p:sp>
        <p:nvSpPr>
          <p:cNvPr id="2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Text 2 Column ">
    <p:spTree>
      <p:nvGrpSpPr>
        <p:cNvPr id="1" name=""/>
        <p:cNvGrpSpPr/>
        <p:nvPr/>
      </p:nvGrpSpPr>
      <p:grpSpPr>
        <a:xfrm>
          <a:off x="0" y="0"/>
          <a:ext cx="0" cy="0"/>
          <a:chOff x="0" y="0"/>
          <a:chExt cx="0" cy="0"/>
        </a:xfrm>
      </p:grpSpPr>
      <p:sp>
        <p:nvSpPr>
          <p:cNvPr id="259" name="Rectangle 11"/>
          <p:cNvSpPr/>
          <p:nvPr/>
        </p:nvSpPr>
        <p:spPr>
          <a:xfrm>
            <a:off x="0" y="-2"/>
            <a:ext cx="9144000" cy="2553405"/>
          </a:xfrm>
          <a:prstGeom prst="rect">
            <a:avLst/>
          </a:prstGeom>
          <a:solidFill>
            <a:srgbClr val="0033A0"/>
          </a:solidFill>
          <a:ln w="12700">
            <a:miter lim="400000"/>
          </a:ln>
        </p:spPr>
        <p:txBody>
          <a:bodyPr lIns="45719" rIns="45719" anchor="ctr"/>
          <a:lstStyle/>
          <a:p>
            <a:pPr algn="ctr">
              <a:defRPr>
                <a:solidFill>
                  <a:srgbClr val="FFFFFF"/>
                </a:solidFill>
              </a:defRPr>
            </a:pPr>
            <a:endParaRPr/>
          </a:p>
        </p:txBody>
      </p:sp>
      <p:sp>
        <p:nvSpPr>
          <p:cNvPr id="260" name="Body Level One…"/>
          <p:cNvSpPr txBox="1">
            <a:spLocks noGrp="1"/>
          </p:cNvSpPr>
          <p:nvPr>
            <p:ph type="body" sz="half" idx="1"/>
          </p:nvPr>
        </p:nvSpPr>
        <p:spPr>
          <a:xfrm>
            <a:off x="890237" y="3126893"/>
            <a:ext cx="7501923" cy="2621675"/>
          </a:xfrm>
          <a:prstGeom prst="rect">
            <a:avLst/>
          </a:prstGeom>
        </p:spPr>
        <p:txBody>
          <a:bodyPr numCol="2" spcCol="457200"/>
          <a:lstStyle>
            <a:lvl1pPr marL="0" indent="0">
              <a:lnSpc>
                <a:spcPct val="150000"/>
              </a:lnSpc>
              <a:spcBef>
                <a:spcPts val="200"/>
              </a:spcBef>
              <a:buSzTx/>
              <a:buFontTx/>
              <a:buNone/>
              <a:defRPr sz="1200"/>
            </a:lvl1pPr>
            <a:lvl2pPr marL="0" indent="457200">
              <a:lnSpc>
                <a:spcPct val="150000"/>
              </a:lnSpc>
              <a:spcBef>
                <a:spcPts val="200"/>
              </a:spcBef>
              <a:buSzTx/>
              <a:buFontTx/>
              <a:buNone/>
              <a:defRPr sz="1200"/>
            </a:lvl2pPr>
            <a:lvl3pPr marL="0" indent="914400">
              <a:lnSpc>
                <a:spcPct val="150000"/>
              </a:lnSpc>
              <a:spcBef>
                <a:spcPts val="200"/>
              </a:spcBef>
              <a:buSzTx/>
              <a:buFontTx/>
              <a:buNone/>
              <a:defRPr sz="1200"/>
            </a:lvl3pPr>
            <a:lvl4pPr marL="0" indent="1371600">
              <a:lnSpc>
                <a:spcPct val="150000"/>
              </a:lnSpc>
              <a:spcBef>
                <a:spcPts val="200"/>
              </a:spcBef>
              <a:buSzTx/>
              <a:buFontTx/>
              <a:buNone/>
              <a:defRPr sz="1200"/>
            </a:lvl4pPr>
            <a:lvl5pPr marL="0" indent="1828800">
              <a:lnSpc>
                <a:spcPct val="150000"/>
              </a:lnSpc>
              <a:spcBef>
                <a:spcPts val="200"/>
              </a:spcBef>
              <a:buSzTx/>
              <a:buFontTx/>
              <a:buNone/>
              <a:defRPr sz="1200"/>
            </a:lvl5pPr>
          </a:lstStyle>
          <a:p>
            <a:r>
              <a:t>Body Level One</a:t>
            </a:r>
          </a:p>
          <a:p>
            <a:pPr lvl="1"/>
            <a:r>
              <a:t>Body Level Two</a:t>
            </a:r>
          </a:p>
          <a:p>
            <a:pPr lvl="2"/>
            <a:r>
              <a:t>Body Level Three</a:t>
            </a:r>
          </a:p>
          <a:p>
            <a:pPr lvl="3"/>
            <a:r>
              <a:t>Body Level Four</a:t>
            </a:r>
          </a:p>
          <a:p>
            <a:pPr lvl="4"/>
            <a:r>
              <a:t>Body Level Five</a:t>
            </a:r>
          </a:p>
        </p:txBody>
      </p:sp>
      <p:sp>
        <p:nvSpPr>
          <p:cNvPr id="261" name="Vertical Text Placeholder 21"/>
          <p:cNvSpPr>
            <a:spLocks noGrp="1"/>
          </p:cNvSpPr>
          <p:nvPr>
            <p:ph type="body" sz="quarter" idx="13"/>
          </p:nvPr>
        </p:nvSpPr>
        <p:spPr>
          <a:xfrm rot="16200000">
            <a:off x="2642042" y="-959646"/>
            <a:ext cx="295276" cy="3798888"/>
          </a:xfrm>
          <a:prstGeom prst="rect">
            <a:avLst/>
          </a:prstGeom>
        </p:spPr>
        <p:txBody>
          <a:bodyPr vert="eaVert"/>
          <a:lstStyle/>
          <a:p>
            <a:pPr marL="0" indent="0">
              <a:spcBef>
                <a:spcPts val="200"/>
              </a:spcBef>
              <a:buSzTx/>
              <a:buFontTx/>
              <a:buNone/>
              <a:defRPr sz="900" cap="all" spc="300">
                <a:solidFill>
                  <a:srgbClr val="FFFFFF"/>
                </a:solidFill>
                <a:latin typeface="Arial"/>
                <a:ea typeface="Arial"/>
                <a:cs typeface="Arial"/>
                <a:sym typeface="Arial"/>
              </a:defRPr>
            </a:pPr>
            <a:endParaRPr/>
          </a:p>
        </p:txBody>
      </p:sp>
      <p:sp>
        <p:nvSpPr>
          <p:cNvPr id="262" name="Text Placeholder 13"/>
          <p:cNvSpPr>
            <a:spLocks noGrp="1"/>
          </p:cNvSpPr>
          <p:nvPr>
            <p:ph type="body" sz="quarter" idx="14"/>
          </p:nvPr>
        </p:nvSpPr>
        <p:spPr>
          <a:xfrm>
            <a:off x="890588" y="1015999"/>
            <a:ext cx="5215572" cy="487682"/>
          </a:xfrm>
          <a:prstGeom prst="rect">
            <a:avLst/>
          </a:prstGeom>
        </p:spPr>
        <p:txBody>
          <a:bodyPr/>
          <a:lstStyle/>
          <a:p>
            <a:pPr marL="0" indent="0">
              <a:spcBef>
                <a:spcPts val="900"/>
              </a:spcBef>
              <a:buSzTx/>
              <a:buFontTx/>
              <a:buNone/>
              <a:defRPr sz="4000" cap="all">
                <a:solidFill>
                  <a:srgbClr val="FFFFFF"/>
                </a:solidFill>
              </a:defRPr>
            </a:pPr>
            <a:endParaRPr/>
          </a:p>
        </p:txBody>
      </p:sp>
      <p:pic>
        <p:nvPicPr>
          <p:cNvPr id="263" name="Picture 7" descr="Picture 7"/>
          <p:cNvPicPr>
            <a:picLocks noChangeAspect="1"/>
          </p:cNvPicPr>
          <p:nvPr/>
        </p:nvPicPr>
        <p:blipFill>
          <a:blip r:embed="rId2"/>
          <a:stretch>
            <a:fillRect/>
          </a:stretch>
        </p:blipFill>
        <p:spPr>
          <a:xfrm>
            <a:off x="323194" y="6118569"/>
            <a:ext cx="1881703" cy="481200"/>
          </a:xfrm>
          <a:prstGeom prst="rect">
            <a:avLst/>
          </a:prstGeom>
          <a:ln w="12700">
            <a:miter lim="400000"/>
          </a:ln>
        </p:spPr>
      </p:pic>
      <p:sp>
        <p:nvSpPr>
          <p:cNvPr id="2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2 Photo/Text 2">
    <p:spTree>
      <p:nvGrpSpPr>
        <p:cNvPr id="1" name=""/>
        <p:cNvGrpSpPr/>
        <p:nvPr/>
      </p:nvGrpSpPr>
      <p:grpSpPr>
        <a:xfrm>
          <a:off x="0" y="0"/>
          <a:ext cx="0" cy="0"/>
          <a:chOff x="0" y="0"/>
          <a:chExt cx="0" cy="0"/>
        </a:xfrm>
      </p:grpSpPr>
      <p:sp>
        <p:nvSpPr>
          <p:cNvPr id="285" name="Rectangle 5"/>
          <p:cNvSpPr/>
          <p:nvPr/>
        </p:nvSpPr>
        <p:spPr>
          <a:xfrm>
            <a:off x="0" y="-2"/>
            <a:ext cx="9144000" cy="5913563"/>
          </a:xfrm>
          <a:prstGeom prst="rect">
            <a:avLst/>
          </a:prstGeom>
          <a:solidFill>
            <a:srgbClr val="0033A0"/>
          </a:solidFill>
          <a:ln w="12700">
            <a:miter lim="400000"/>
          </a:ln>
        </p:spPr>
        <p:txBody>
          <a:bodyPr lIns="45719" rIns="45719" anchor="ctr"/>
          <a:lstStyle/>
          <a:p>
            <a:pPr algn="ctr">
              <a:defRPr>
                <a:solidFill>
                  <a:srgbClr val="FFFFFF"/>
                </a:solidFill>
              </a:defRPr>
            </a:pPr>
            <a:endParaRPr/>
          </a:p>
        </p:txBody>
      </p:sp>
      <p:sp>
        <p:nvSpPr>
          <p:cNvPr id="286" name="Body Level One…"/>
          <p:cNvSpPr txBox="1">
            <a:spLocks noGrp="1"/>
          </p:cNvSpPr>
          <p:nvPr>
            <p:ph type="body" sz="quarter" idx="1"/>
          </p:nvPr>
        </p:nvSpPr>
        <p:spPr>
          <a:xfrm rot="16200000">
            <a:off x="6165948" y="-973109"/>
            <a:ext cx="295276" cy="3798889"/>
          </a:xfrm>
          <a:prstGeom prst="rect">
            <a:avLst/>
          </a:prstGeom>
        </p:spPr>
        <p:txBody>
          <a:bodyPr vert="eaVert"/>
          <a:lstStyle>
            <a:lvl1pPr marL="0" indent="0">
              <a:spcBef>
                <a:spcPts val="200"/>
              </a:spcBef>
              <a:buSzTx/>
              <a:buFontTx/>
              <a:buNone/>
              <a:defRPr sz="900" cap="all" spc="300">
                <a:solidFill>
                  <a:srgbClr val="FFFFFF"/>
                </a:solidFill>
                <a:latin typeface="Arial"/>
                <a:ea typeface="Arial"/>
                <a:cs typeface="Arial"/>
                <a:sym typeface="Arial"/>
              </a:defRPr>
            </a:lvl1pPr>
            <a:lvl2pPr marL="0" indent="457200">
              <a:spcBef>
                <a:spcPts val="200"/>
              </a:spcBef>
              <a:buSzTx/>
              <a:buFontTx/>
              <a:buNone/>
              <a:defRPr sz="900" cap="all" spc="300">
                <a:solidFill>
                  <a:srgbClr val="FFFFFF"/>
                </a:solidFill>
                <a:latin typeface="Arial"/>
                <a:ea typeface="Arial"/>
                <a:cs typeface="Arial"/>
                <a:sym typeface="Arial"/>
              </a:defRPr>
            </a:lvl2pPr>
            <a:lvl3pPr marL="0" indent="914400">
              <a:spcBef>
                <a:spcPts val="200"/>
              </a:spcBef>
              <a:buSzTx/>
              <a:buFontTx/>
              <a:buNone/>
              <a:defRPr sz="900" cap="all" spc="300">
                <a:solidFill>
                  <a:srgbClr val="FFFFFF"/>
                </a:solidFill>
                <a:latin typeface="Arial"/>
                <a:ea typeface="Arial"/>
                <a:cs typeface="Arial"/>
                <a:sym typeface="Arial"/>
              </a:defRPr>
            </a:lvl3pPr>
            <a:lvl4pPr marL="0" indent="1371600">
              <a:spcBef>
                <a:spcPts val="200"/>
              </a:spcBef>
              <a:buSzTx/>
              <a:buFontTx/>
              <a:buNone/>
              <a:defRPr sz="900" cap="all" spc="300">
                <a:solidFill>
                  <a:srgbClr val="FFFFFF"/>
                </a:solidFill>
                <a:latin typeface="Arial"/>
                <a:ea typeface="Arial"/>
                <a:cs typeface="Arial"/>
                <a:sym typeface="Arial"/>
              </a:defRPr>
            </a:lvl4pPr>
            <a:lvl5pPr marL="0" indent="1828800">
              <a:spcBef>
                <a:spcPts val="200"/>
              </a:spcBef>
              <a:buSzTx/>
              <a:buFontTx/>
              <a:buNone/>
              <a:defRPr sz="900" cap="all" spc="300">
                <a:solidFill>
                  <a:srgbClr val="FFFFFF"/>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87" name="Text Placeholder 11"/>
          <p:cNvSpPr>
            <a:spLocks noGrp="1"/>
          </p:cNvSpPr>
          <p:nvPr>
            <p:ph type="body" sz="quarter" idx="13"/>
          </p:nvPr>
        </p:nvSpPr>
        <p:spPr>
          <a:xfrm>
            <a:off x="4414494" y="1932816"/>
            <a:ext cx="4136121" cy="1342420"/>
          </a:xfrm>
          <a:prstGeom prst="rect">
            <a:avLst/>
          </a:prstGeom>
        </p:spPr>
        <p:txBody>
          <a:bodyPr/>
          <a:lstStyle/>
          <a:p>
            <a:pPr marL="0" indent="0">
              <a:lnSpc>
                <a:spcPct val="150000"/>
              </a:lnSpc>
              <a:spcBef>
                <a:spcPts val="200"/>
              </a:spcBef>
              <a:buSzTx/>
              <a:buFontTx/>
              <a:buNone/>
              <a:defRPr sz="1200">
                <a:solidFill>
                  <a:srgbClr val="FFFFFF"/>
                </a:solidFill>
              </a:defRPr>
            </a:pPr>
            <a:endParaRPr/>
          </a:p>
        </p:txBody>
      </p:sp>
      <p:sp>
        <p:nvSpPr>
          <p:cNvPr id="288" name="Title Text"/>
          <p:cNvSpPr txBox="1">
            <a:spLocks noGrp="1"/>
          </p:cNvSpPr>
          <p:nvPr>
            <p:ph type="title"/>
          </p:nvPr>
        </p:nvSpPr>
        <p:spPr>
          <a:xfrm>
            <a:off x="4377983" y="1067114"/>
            <a:ext cx="4500881" cy="512762"/>
          </a:xfrm>
          <a:prstGeom prst="rect">
            <a:avLst/>
          </a:prstGeom>
        </p:spPr>
        <p:txBody>
          <a:bodyPr/>
          <a:lstStyle>
            <a:lvl1pPr algn="l">
              <a:defRPr sz="4000" cap="all">
                <a:solidFill>
                  <a:srgbClr val="FFFFFF"/>
                </a:solidFill>
                <a:latin typeface="Georgia"/>
                <a:ea typeface="Georgia"/>
                <a:cs typeface="Georgia"/>
                <a:sym typeface="Georgia"/>
              </a:defRPr>
            </a:lvl1pPr>
          </a:lstStyle>
          <a:p>
            <a:r>
              <a:t>Title Text</a:t>
            </a:r>
          </a:p>
        </p:txBody>
      </p:sp>
      <p:sp>
        <p:nvSpPr>
          <p:cNvPr id="289" name="Picture Placeholder 3"/>
          <p:cNvSpPr>
            <a:spLocks noGrp="1"/>
          </p:cNvSpPr>
          <p:nvPr>
            <p:ph type="pic" sz="quarter" idx="14"/>
          </p:nvPr>
        </p:nvSpPr>
        <p:spPr>
          <a:xfrm>
            <a:off x="0" y="3044966"/>
            <a:ext cx="3823223" cy="2868596"/>
          </a:xfrm>
          <a:prstGeom prst="rect">
            <a:avLst/>
          </a:prstGeom>
        </p:spPr>
        <p:txBody>
          <a:bodyPr lIns="91439" rIns="91439">
            <a:noAutofit/>
          </a:bodyPr>
          <a:lstStyle/>
          <a:p>
            <a:endParaRPr/>
          </a:p>
        </p:txBody>
      </p:sp>
      <p:sp>
        <p:nvSpPr>
          <p:cNvPr id="290" name="Picture Placeholder 3"/>
          <p:cNvSpPr>
            <a:spLocks noGrp="1"/>
          </p:cNvSpPr>
          <p:nvPr>
            <p:ph type="pic" sz="quarter" idx="15"/>
          </p:nvPr>
        </p:nvSpPr>
        <p:spPr>
          <a:xfrm>
            <a:off x="0" y="1"/>
            <a:ext cx="3823223" cy="3014173"/>
          </a:xfrm>
          <a:prstGeom prst="rect">
            <a:avLst/>
          </a:prstGeom>
        </p:spPr>
        <p:txBody>
          <a:bodyPr lIns="91439" rIns="91439">
            <a:noAutofit/>
          </a:bodyPr>
          <a:lstStyle/>
          <a:p>
            <a:endParaRPr/>
          </a:p>
        </p:txBody>
      </p:sp>
      <p:pic>
        <p:nvPicPr>
          <p:cNvPr id="291" name="Picture 15" descr="Picture 15"/>
          <p:cNvPicPr>
            <a:picLocks noChangeAspect="1"/>
          </p:cNvPicPr>
          <p:nvPr/>
        </p:nvPicPr>
        <p:blipFill>
          <a:blip r:embed="rId2"/>
          <a:stretch>
            <a:fillRect/>
          </a:stretch>
        </p:blipFill>
        <p:spPr>
          <a:xfrm>
            <a:off x="323194" y="6118569"/>
            <a:ext cx="1881703" cy="481200"/>
          </a:xfrm>
          <a:prstGeom prst="rect">
            <a:avLst/>
          </a:prstGeom>
          <a:ln w="12700">
            <a:miter lim="400000"/>
          </a:ln>
        </p:spPr>
      </p:pic>
      <p:sp>
        <p:nvSpPr>
          <p:cNvPr id="2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Large Photo Background 2">
    <p:spTree>
      <p:nvGrpSpPr>
        <p:cNvPr id="1" name=""/>
        <p:cNvGrpSpPr/>
        <p:nvPr/>
      </p:nvGrpSpPr>
      <p:grpSpPr>
        <a:xfrm>
          <a:off x="0" y="0"/>
          <a:ext cx="0" cy="0"/>
          <a:chOff x="0" y="0"/>
          <a:chExt cx="0" cy="0"/>
        </a:xfrm>
      </p:grpSpPr>
      <p:pic>
        <p:nvPicPr>
          <p:cNvPr id="299" name="Picture 12"/>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161" y="-191654"/>
            <a:ext cx="9144001" cy="6092924"/>
          </a:xfrm>
          <a:prstGeom prst="rect">
            <a:avLst/>
          </a:prstGeom>
          <a:ln w="12700">
            <a:miter lim="400000"/>
          </a:ln>
        </p:spPr>
      </p:pic>
      <p:sp>
        <p:nvSpPr>
          <p:cNvPr id="300" name="Rectangle 5"/>
          <p:cNvSpPr/>
          <p:nvPr/>
        </p:nvSpPr>
        <p:spPr>
          <a:xfrm>
            <a:off x="-10161" y="-191656"/>
            <a:ext cx="9144001" cy="6092924"/>
          </a:xfrm>
          <a:prstGeom prst="rect">
            <a:avLst/>
          </a:prstGeom>
          <a:solidFill>
            <a:srgbClr val="0033A0">
              <a:alpha val="62000"/>
            </a:srgbClr>
          </a:solidFill>
          <a:ln w="12700">
            <a:miter lim="400000"/>
          </a:ln>
        </p:spPr>
        <p:txBody>
          <a:bodyPr lIns="45719" rIns="45719" anchor="ctr"/>
          <a:lstStyle/>
          <a:p>
            <a:pPr algn="ctr">
              <a:defRPr>
                <a:solidFill>
                  <a:srgbClr val="FFFFFF"/>
                </a:solidFill>
              </a:defRPr>
            </a:pPr>
            <a:endParaRPr/>
          </a:p>
        </p:txBody>
      </p:sp>
      <p:sp>
        <p:nvSpPr>
          <p:cNvPr id="301" name="Title Text"/>
          <p:cNvSpPr txBox="1">
            <a:spLocks noGrp="1"/>
          </p:cNvSpPr>
          <p:nvPr>
            <p:ph type="title"/>
          </p:nvPr>
        </p:nvSpPr>
        <p:spPr>
          <a:xfrm>
            <a:off x="4868128" y="771838"/>
            <a:ext cx="4103473" cy="512762"/>
          </a:xfrm>
          <a:prstGeom prst="rect">
            <a:avLst/>
          </a:prstGeom>
        </p:spPr>
        <p:txBody>
          <a:bodyPr/>
          <a:lstStyle>
            <a:lvl1pPr algn="l">
              <a:defRPr sz="4000" cap="all">
                <a:solidFill>
                  <a:srgbClr val="FFFFFF"/>
                </a:solidFill>
                <a:latin typeface="Georgia"/>
                <a:ea typeface="Georgia"/>
                <a:cs typeface="Georgia"/>
                <a:sym typeface="Georgia"/>
              </a:defRPr>
            </a:lvl1pPr>
          </a:lstStyle>
          <a:p>
            <a:r>
              <a:t>Title Text</a:t>
            </a:r>
          </a:p>
        </p:txBody>
      </p:sp>
      <p:sp>
        <p:nvSpPr>
          <p:cNvPr id="302" name="Body Level One…"/>
          <p:cNvSpPr txBox="1">
            <a:spLocks noGrp="1"/>
          </p:cNvSpPr>
          <p:nvPr>
            <p:ph type="body" sz="quarter" idx="1" hasCustomPrompt="1"/>
          </p:nvPr>
        </p:nvSpPr>
        <p:spPr>
          <a:xfrm rot="16200000">
            <a:off x="6656731" y="-1254923"/>
            <a:ext cx="295276" cy="3798889"/>
          </a:xfrm>
          <a:prstGeom prst="rect">
            <a:avLst/>
          </a:prstGeom>
        </p:spPr>
        <p:txBody>
          <a:bodyPr vert="eaVert"/>
          <a:lstStyle>
            <a:lvl1pPr marL="0" indent="0">
              <a:spcBef>
                <a:spcPts val="200"/>
              </a:spcBef>
              <a:buSzTx/>
              <a:buFontTx/>
              <a:buNone/>
              <a:defRPr sz="900" cap="all" spc="300">
                <a:solidFill>
                  <a:srgbClr val="FFFFFF"/>
                </a:solidFill>
                <a:latin typeface="Arial"/>
                <a:ea typeface="Arial"/>
                <a:cs typeface="Arial"/>
                <a:sym typeface="Arial"/>
              </a:defRPr>
            </a:lvl1pPr>
            <a:lvl2pPr marL="0" indent="457200">
              <a:spcBef>
                <a:spcPts val="200"/>
              </a:spcBef>
              <a:buSzTx/>
              <a:buFontTx/>
              <a:buNone/>
              <a:defRPr sz="900" cap="all" spc="300">
                <a:solidFill>
                  <a:srgbClr val="FFFFFF"/>
                </a:solidFill>
                <a:latin typeface="Arial"/>
                <a:ea typeface="Arial"/>
                <a:cs typeface="Arial"/>
                <a:sym typeface="Arial"/>
              </a:defRPr>
            </a:lvl2pPr>
            <a:lvl3pPr marL="0" indent="914400">
              <a:spcBef>
                <a:spcPts val="200"/>
              </a:spcBef>
              <a:buSzTx/>
              <a:buFontTx/>
              <a:buNone/>
              <a:defRPr sz="900" cap="all" spc="300">
                <a:solidFill>
                  <a:srgbClr val="FFFFFF"/>
                </a:solidFill>
                <a:latin typeface="Arial"/>
                <a:ea typeface="Arial"/>
                <a:cs typeface="Arial"/>
                <a:sym typeface="Arial"/>
              </a:defRPr>
            </a:lvl3pPr>
            <a:lvl4pPr marL="0" indent="1371600">
              <a:spcBef>
                <a:spcPts val="200"/>
              </a:spcBef>
              <a:buSzTx/>
              <a:buFontTx/>
              <a:buNone/>
              <a:defRPr sz="900" cap="all" spc="300">
                <a:solidFill>
                  <a:srgbClr val="FFFFFF"/>
                </a:solidFill>
                <a:latin typeface="Arial"/>
                <a:ea typeface="Arial"/>
                <a:cs typeface="Arial"/>
                <a:sym typeface="Arial"/>
              </a:defRPr>
            </a:lvl4pPr>
            <a:lvl5pPr marL="0" indent="1828800">
              <a:spcBef>
                <a:spcPts val="200"/>
              </a:spcBef>
              <a:buSzTx/>
              <a:buFontTx/>
              <a:buNone/>
              <a:defRPr sz="900" cap="all" spc="300">
                <a:solidFill>
                  <a:srgbClr val="FFFFFF"/>
                </a:solidFill>
                <a:latin typeface="Arial"/>
                <a:ea typeface="Arial"/>
                <a:cs typeface="Arial"/>
                <a:sym typeface="Arial"/>
              </a:defRPr>
            </a:lvl5pPr>
          </a:lstStyle>
          <a:p>
            <a:r>
              <a:rPr dirty="0"/>
              <a:t>Body Level One</a:t>
            </a:r>
          </a:p>
        </p:txBody>
      </p:sp>
      <p:sp>
        <p:nvSpPr>
          <p:cNvPr id="303" name="Text Placeholder 12"/>
          <p:cNvSpPr>
            <a:spLocks noGrp="1"/>
          </p:cNvSpPr>
          <p:nvPr>
            <p:ph type="body" sz="quarter" idx="13"/>
          </p:nvPr>
        </p:nvSpPr>
        <p:spPr>
          <a:xfrm>
            <a:off x="4905278" y="1524000"/>
            <a:ext cx="3285173" cy="660400"/>
          </a:xfrm>
          <a:prstGeom prst="rect">
            <a:avLst/>
          </a:prstGeom>
        </p:spPr>
        <p:txBody>
          <a:bodyPr/>
          <a:lstStyle/>
          <a:p>
            <a:pPr marL="0" indent="0">
              <a:lnSpc>
                <a:spcPct val="150000"/>
              </a:lnSpc>
              <a:spcBef>
                <a:spcPts val="200"/>
              </a:spcBef>
              <a:buSzTx/>
              <a:buFontTx/>
              <a:buNone/>
              <a:defRPr sz="1200" b="1" i="1">
                <a:solidFill>
                  <a:srgbClr val="FFFFFF"/>
                </a:solidFill>
              </a:defRPr>
            </a:pPr>
            <a:endParaRPr/>
          </a:p>
        </p:txBody>
      </p:sp>
      <p:sp>
        <p:nvSpPr>
          <p:cNvPr id="304" name="Text Placeholder 14"/>
          <p:cNvSpPr>
            <a:spLocks noGrp="1"/>
          </p:cNvSpPr>
          <p:nvPr>
            <p:ph type="body" sz="quarter" idx="14"/>
          </p:nvPr>
        </p:nvSpPr>
        <p:spPr>
          <a:xfrm>
            <a:off x="4905276" y="2285999"/>
            <a:ext cx="2655889" cy="2611440"/>
          </a:xfrm>
          <a:prstGeom prst="rect">
            <a:avLst/>
          </a:prstGeom>
        </p:spPr>
        <p:txBody>
          <a:bodyPr/>
          <a:lstStyle/>
          <a:p>
            <a:pPr marL="0" indent="0">
              <a:lnSpc>
                <a:spcPct val="150000"/>
              </a:lnSpc>
              <a:spcBef>
                <a:spcPts val="200"/>
              </a:spcBef>
              <a:buSzTx/>
              <a:buFontTx/>
              <a:buNone/>
              <a:defRPr sz="1200">
                <a:solidFill>
                  <a:srgbClr val="FFFFFF"/>
                </a:solidFill>
              </a:defRPr>
            </a:pPr>
            <a:endParaRPr/>
          </a:p>
        </p:txBody>
      </p:sp>
      <p:pic>
        <p:nvPicPr>
          <p:cNvPr id="305" name="Picture 13" descr="Picture 13"/>
          <p:cNvPicPr>
            <a:picLocks noChangeAspect="1"/>
          </p:cNvPicPr>
          <p:nvPr/>
        </p:nvPicPr>
        <p:blipFill>
          <a:blip r:embed="rId3"/>
          <a:stretch>
            <a:fillRect/>
          </a:stretch>
        </p:blipFill>
        <p:spPr>
          <a:xfrm>
            <a:off x="323194" y="6118569"/>
            <a:ext cx="1881703" cy="481200"/>
          </a:xfrm>
          <a:prstGeom prst="rect">
            <a:avLst/>
          </a:prstGeom>
          <a:ln w="12700">
            <a:miter lim="400000"/>
          </a:ln>
        </p:spPr>
      </p:pic>
      <p:pic>
        <p:nvPicPr>
          <p:cNvPr id="306" name="Picture 14" descr="Picture 14"/>
          <p:cNvPicPr>
            <a:picLocks noChangeAspect="1"/>
          </p:cNvPicPr>
          <p:nvPr/>
        </p:nvPicPr>
        <p:blipFill>
          <a:blip r:embed="rId4"/>
          <a:stretch>
            <a:fillRect/>
          </a:stretch>
        </p:blipFill>
        <p:spPr>
          <a:xfrm rot="15954349">
            <a:off x="-255554" y="3354954"/>
            <a:ext cx="3041932" cy="3030466"/>
          </a:xfrm>
          <a:prstGeom prst="rect">
            <a:avLst/>
          </a:prstGeom>
          <a:ln w="12700">
            <a:miter lim="400000"/>
          </a:ln>
        </p:spPr>
      </p:pic>
      <p:sp>
        <p:nvSpPr>
          <p:cNvPr id="3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lide Transition">
    <p:spTree>
      <p:nvGrpSpPr>
        <p:cNvPr id="1" name=""/>
        <p:cNvGrpSpPr/>
        <p:nvPr/>
      </p:nvGrpSpPr>
      <p:grpSpPr>
        <a:xfrm>
          <a:off x="0" y="0"/>
          <a:ext cx="0" cy="0"/>
          <a:chOff x="0" y="0"/>
          <a:chExt cx="0" cy="0"/>
        </a:xfrm>
      </p:grpSpPr>
      <p:sp>
        <p:nvSpPr>
          <p:cNvPr id="28" name="Rectangle 2"/>
          <p:cNvSpPr/>
          <p:nvPr/>
        </p:nvSpPr>
        <p:spPr>
          <a:xfrm>
            <a:off x="4602479" y="-125"/>
            <a:ext cx="4541521" cy="5913563"/>
          </a:xfrm>
          <a:prstGeom prst="rect">
            <a:avLst/>
          </a:prstGeom>
          <a:solidFill>
            <a:srgbClr val="0033A0"/>
          </a:solidFill>
          <a:ln w="12700">
            <a:miter lim="400000"/>
          </a:ln>
        </p:spPr>
        <p:txBody>
          <a:bodyPr lIns="45719" rIns="45719" anchor="ctr"/>
          <a:lstStyle/>
          <a:p>
            <a:pPr algn="ctr">
              <a:defRPr>
                <a:solidFill>
                  <a:srgbClr val="FFFFFF"/>
                </a:solidFill>
              </a:defRPr>
            </a:pPr>
            <a:endParaRPr dirty="0"/>
          </a:p>
        </p:txBody>
      </p:sp>
      <p:sp>
        <p:nvSpPr>
          <p:cNvPr id="29" name="Title Text"/>
          <p:cNvSpPr txBox="1">
            <a:spLocks noGrp="1"/>
          </p:cNvSpPr>
          <p:nvPr>
            <p:ph type="title"/>
          </p:nvPr>
        </p:nvSpPr>
        <p:spPr>
          <a:xfrm rot="16200000">
            <a:off x="7112954" y="-269082"/>
            <a:ext cx="721361" cy="4257042"/>
          </a:xfrm>
          <a:prstGeom prst="rect">
            <a:avLst/>
          </a:prstGeom>
        </p:spPr>
        <p:txBody>
          <a:bodyPr vert="eaVert"/>
          <a:lstStyle>
            <a:lvl1pPr algn="l">
              <a:defRPr sz="4000" cap="all">
                <a:solidFill>
                  <a:srgbClr val="FFFFFF"/>
                </a:solidFill>
                <a:latin typeface="Georgia"/>
                <a:ea typeface="Georgia"/>
                <a:cs typeface="Georgia"/>
                <a:sym typeface="Georgia"/>
              </a:defRPr>
            </a:lvl1pPr>
          </a:lstStyle>
          <a:p>
            <a:r>
              <a:t>Title Text</a:t>
            </a:r>
          </a:p>
        </p:txBody>
      </p:sp>
      <p:sp>
        <p:nvSpPr>
          <p:cNvPr id="30" name="Body Level One…"/>
          <p:cNvSpPr txBox="1">
            <a:spLocks noGrp="1"/>
          </p:cNvSpPr>
          <p:nvPr>
            <p:ph type="body" sz="quarter" idx="1"/>
          </p:nvPr>
        </p:nvSpPr>
        <p:spPr>
          <a:xfrm rot="16200000">
            <a:off x="7096918" y="-431166"/>
            <a:ext cx="295276" cy="3798889"/>
          </a:xfrm>
          <a:prstGeom prst="rect">
            <a:avLst/>
          </a:prstGeom>
        </p:spPr>
        <p:txBody>
          <a:bodyPr vert="eaVert"/>
          <a:lstStyle>
            <a:lvl1pPr marL="0" indent="0">
              <a:spcBef>
                <a:spcPts val="200"/>
              </a:spcBef>
              <a:buSzTx/>
              <a:buFontTx/>
              <a:buNone/>
              <a:defRPr sz="900" cap="all" spc="300">
                <a:solidFill>
                  <a:srgbClr val="FFFFFF"/>
                </a:solidFill>
                <a:latin typeface="Arial"/>
                <a:ea typeface="Arial"/>
                <a:cs typeface="Arial"/>
                <a:sym typeface="Arial"/>
              </a:defRPr>
            </a:lvl1pPr>
            <a:lvl2pPr marL="0" indent="457200">
              <a:spcBef>
                <a:spcPts val="200"/>
              </a:spcBef>
              <a:buSzTx/>
              <a:buFontTx/>
              <a:buNone/>
              <a:defRPr sz="900" cap="all" spc="300">
                <a:solidFill>
                  <a:srgbClr val="FFFFFF"/>
                </a:solidFill>
                <a:latin typeface="Arial"/>
                <a:ea typeface="Arial"/>
                <a:cs typeface="Arial"/>
                <a:sym typeface="Arial"/>
              </a:defRPr>
            </a:lvl2pPr>
            <a:lvl3pPr marL="0" indent="914400">
              <a:spcBef>
                <a:spcPts val="200"/>
              </a:spcBef>
              <a:buSzTx/>
              <a:buFontTx/>
              <a:buNone/>
              <a:defRPr sz="900" cap="all" spc="300">
                <a:solidFill>
                  <a:srgbClr val="FFFFFF"/>
                </a:solidFill>
                <a:latin typeface="Arial"/>
                <a:ea typeface="Arial"/>
                <a:cs typeface="Arial"/>
                <a:sym typeface="Arial"/>
              </a:defRPr>
            </a:lvl3pPr>
            <a:lvl4pPr marL="0" indent="1371600">
              <a:spcBef>
                <a:spcPts val="200"/>
              </a:spcBef>
              <a:buSzTx/>
              <a:buFontTx/>
              <a:buNone/>
              <a:defRPr sz="900" cap="all" spc="300">
                <a:solidFill>
                  <a:srgbClr val="FFFFFF"/>
                </a:solidFill>
                <a:latin typeface="Arial"/>
                <a:ea typeface="Arial"/>
                <a:cs typeface="Arial"/>
                <a:sym typeface="Arial"/>
              </a:defRPr>
            </a:lvl4pPr>
            <a:lvl5pPr marL="0" indent="1828800">
              <a:spcBef>
                <a:spcPts val="200"/>
              </a:spcBef>
              <a:buSzTx/>
              <a:buFontTx/>
              <a:buNone/>
              <a:defRPr sz="900" cap="all" spc="300">
                <a:solidFill>
                  <a:srgbClr val="FFFFFF"/>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1" name="Straight Connector 8"/>
          <p:cNvSpPr/>
          <p:nvPr/>
        </p:nvSpPr>
        <p:spPr>
          <a:xfrm>
            <a:off x="5700541" y="1936221"/>
            <a:ext cx="2142076" cy="1"/>
          </a:xfrm>
          <a:prstGeom prst="line">
            <a:avLst/>
          </a:prstGeom>
          <a:ln w="12700">
            <a:solidFill>
              <a:srgbClr val="FFFFFF"/>
            </a:solidFill>
          </a:ln>
        </p:spPr>
        <p:txBody>
          <a:bodyPr lIns="45719" rIns="45719"/>
          <a:lstStyle/>
          <a:p>
            <a:endParaRPr/>
          </a:p>
        </p:txBody>
      </p:sp>
      <p:sp>
        <p:nvSpPr>
          <p:cNvPr id="32" name="Text Placeholder 12"/>
          <p:cNvSpPr>
            <a:spLocks noGrp="1"/>
          </p:cNvSpPr>
          <p:nvPr>
            <p:ph type="body" sz="quarter" idx="13"/>
          </p:nvPr>
        </p:nvSpPr>
        <p:spPr>
          <a:xfrm>
            <a:off x="5614987" y="2478896"/>
            <a:ext cx="2227263" cy="209551"/>
          </a:xfrm>
          <a:prstGeom prst="rect">
            <a:avLst/>
          </a:prstGeom>
        </p:spPr>
        <p:txBody>
          <a:bodyPr/>
          <a:lstStyle/>
          <a:p>
            <a:pPr marL="0" indent="0">
              <a:spcBef>
                <a:spcPts val="200"/>
              </a:spcBef>
              <a:buSzTx/>
              <a:buFontTx/>
              <a:buNone/>
              <a:defRPr sz="900" cap="all" spc="200">
                <a:solidFill>
                  <a:srgbClr val="FFFFFF"/>
                </a:solidFill>
                <a:latin typeface="Arial"/>
                <a:ea typeface="Arial"/>
                <a:cs typeface="Arial"/>
                <a:sym typeface="Arial"/>
              </a:defRPr>
            </a:pPr>
            <a:endParaRPr/>
          </a:p>
        </p:txBody>
      </p:sp>
      <p:sp>
        <p:nvSpPr>
          <p:cNvPr id="33" name="Text Placeholder 14"/>
          <p:cNvSpPr>
            <a:spLocks noGrp="1"/>
          </p:cNvSpPr>
          <p:nvPr>
            <p:ph type="body" sz="quarter" idx="14"/>
          </p:nvPr>
        </p:nvSpPr>
        <p:spPr>
          <a:xfrm>
            <a:off x="6116637" y="2976563"/>
            <a:ext cx="2346326" cy="1900237"/>
          </a:xfrm>
          <a:prstGeom prst="rect">
            <a:avLst/>
          </a:prstGeom>
        </p:spPr>
        <p:txBody>
          <a:bodyPr/>
          <a:lstStyle/>
          <a:p>
            <a:pPr marL="0" indent="0">
              <a:lnSpc>
                <a:spcPct val="200000"/>
              </a:lnSpc>
              <a:spcBef>
                <a:spcPts val="200"/>
              </a:spcBef>
              <a:buSzTx/>
              <a:buFontTx/>
              <a:buNone/>
              <a:defRPr sz="1000">
                <a:solidFill>
                  <a:srgbClr val="FFFFFF"/>
                </a:solidFill>
              </a:defRPr>
            </a:pPr>
            <a:endParaRPr/>
          </a:p>
        </p:txBody>
      </p:sp>
      <p:sp>
        <p:nvSpPr>
          <p:cNvPr id="34" name="Picture Placeholder 3"/>
          <p:cNvSpPr>
            <a:spLocks noGrp="1"/>
          </p:cNvSpPr>
          <p:nvPr>
            <p:ph type="pic" idx="15"/>
          </p:nvPr>
        </p:nvSpPr>
        <p:spPr>
          <a:xfrm>
            <a:off x="0" y="0"/>
            <a:ext cx="4602163" cy="5913438"/>
          </a:xfrm>
          <a:prstGeom prst="rect">
            <a:avLst/>
          </a:prstGeom>
        </p:spPr>
        <p:txBody>
          <a:bodyPr lIns="91439" rIns="91439">
            <a:noAutofit/>
          </a:bodyPr>
          <a:lstStyle/>
          <a:p>
            <a:endParaRPr/>
          </a:p>
        </p:txBody>
      </p:sp>
      <p:pic>
        <p:nvPicPr>
          <p:cNvPr id="35" name="Picture 7" descr="Picture 7"/>
          <p:cNvPicPr>
            <a:picLocks noChangeAspect="1"/>
          </p:cNvPicPr>
          <p:nvPr/>
        </p:nvPicPr>
        <p:blipFill>
          <a:blip r:embed="rId2"/>
          <a:stretch>
            <a:fillRect/>
          </a:stretch>
        </p:blipFill>
        <p:spPr>
          <a:xfrm>
            <a:off x="323194" y="6118569"/>
            <a:ext cx="1881703" cy="481200"/>
          </a:xfrm>
          <a:prstGeom prst="rect">
            <a:avLst/>
          </a:prstGeom>
          <a:ln w="12700">
            <a:miter lim="400000"/>
          </a:ln>
        </p:spPr>
      </p:pic>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ext Only">
    <p:spTree>
      <p:nvGrpSpPr>
        <p:cNvPr id="1" name=""/>
        <p:cNvGrpSpPr/>
        <p:nvPr/>
      </p:nvGrpSpPr>
      <p:grpSpPr>
        <a:xfrm>
          <a:off x="0" y="0"/>
          <a:ext cx="0" cy="0"/>
          <a:chOff x="0" y="0"/>
          <a:chExt cx="0" cy="0"/>
        </a:xfrm>
      </p:grpSpPr>
      <p:sp>
        <p:nvSpPr>
          <p:cNvPr id="43" name="Body Level One…"/>
          <p:cNvSpPr txBox="1">
            <a:spLocks noGrp="1"/>
          </p:cNvSpPr>
          <p:nvPr>
            <p:ph type="body" sz="half" idx="1"/>
          </p:nvPr>
        </p:nvSpPr>
        <p:spPr>
          <a:xfrm>
            <a:off x="1625600" y="2600325"/>
            <a:ext cx="5211763" cy="2743200"/>
          </a:xfrm>
          <a:prstGeom prst="rect">
            <a:avLst/>
          </a:prstGeom>
        </p:spPr>
        <p:txBody>
          <a:bodyPr/>
          <a:lstStyle>
            <a:lvl1pPr marL="0" indent="0">
              <a:lnSpc>
                <a:spcPct val="150000"/>
              </a:lnSpc>
              <a:spcBef>
                <a:spcPts val="200"/>
              </a:spcBef>
              <a:buSzTx/>
              <a:buFontTx/>
              <a:buNone/>
              <a:defRPr sz="1200"/>
            </a:lvl1pPr>
            <a:lvl2pPr marL="0" indent="457200">
              <a:lnSpc>
                <a:spcPct val="150000"/>
              </a:lnSpc>
              <a:spcBef>
                <a:spcPts val="200"/>
              </a:spcBef>
              <a:buSzTx/>
              <a:buFontTx/>
              <a:buNone/>
              <a:defRPr sz="1200"/>
            </a:lvl2pPr>
            <a:lvl3pPr marL="0" indent="914400">
              <a:lnSpc>
                <a:spcPct val="150000"/>
              </a:lnSpc>
              <a:spcBef>
                <a:spcPts val="200"/>
              </a:spcBef>
              <a:buSzTx/>
              <a:buFontTx/>
              <a:buNone/>
              <a:defRPr sz="1200"/>
            </a:lvl3pPr>
            <a:lvl4pPr marL="0" indent="1371600">
              <a:lnSpc>
                <a:spcPct val="150000"/>
              </a:lnSpc>
              <a:spcBef>
                <a:spcPts val="200"/>
              </a:spcBef>
              <a:buSzTx/>
              <a:buFontTx/>
              <a:buNone/>
              <a:defRPr sz="1200"/>
            </a:lvl4pPr>
            <a:lvl5pPr marL="0" indent="1828800">
              <a:lnSpc>
                <a:spcPct val="150000"/>
              </a:lnSpc>
              <a:spcBef>
                <a:spcPts val="200"/>
              </a:spcBef>
              <a:buSzTx/>
              <a:buFontTx/>
              <a:buNone/>
              <a:defRPr sz="1200"/>
            </a:lvl5pPr>
          </a:lstStyle>
          <a:p>
            <a:r>
              <a:t>Body Level One</a:t>
            </a:r>
          </a:p>
          <a:p>
            <a:pPr lvl="1"/>
            <a:r>
              <a:t>Body Level Two</a:t>
            </a:r>
          </a:p>
          <a:p>
            <a:pPr lvl="2"/>
            <a:r>
              <a:t>Body Level Three</a:t>
            </a:r>
          </a:p>
          <a:p>
            <a:pPr lvl="3"/>
            <a:r>
              <a:t>Body Level Four</a:t>
            </a:r>
          </a:p>
          <a:p>
            <a:pPr lvl="4"/>
            <a:r>
              <a:t>Body Level Five</a:t>
            </a:r>
          </a:p>
        </p:txBody>
      </p:sp>
      <p:sp>
        <p:nvSpPr>
          <p:cNvPr id="44" name="Straight Connector 13"/>
          <p:cNvSpPr/>
          <p:nvPr/>
        </p:nvSpPr>
        <p:spPr>
          <a:xfrm>
            <a:off x="1176016" y="2132914"/>
            <a:ext cx="764441" cy="1"/>
          </a:xfrm>
          <a:prstGeom prst="line">
            <a:avLst/>
          </a:prstGeom>
          <a:ln w="88900">
            <a:solidFill>
              <a:srgbClr val="0033A0"/>
            </a:solidFill>
          </a:ln>
        </p:spPr>
        <p:txBody>
          <a:bodyPr lIns="45719" rIns="45719"/>
          <a:lstStyle/>
          <a:p>
            <a:endParaRPr/>
          </a:p>
        </p:txBody>
      </p:sp>
      <p:sp>
        <p:nvSpPr>
          <p:cNvPr id="45" name="Text Placeholder 16"/>
          <p:cNvSpPr>
            <a:spLocks noGrp="1"/>
          </p:cNvSpPr>
          <p:nvPr>
            <p:ph type="body" sz="quarter" idx="13"/>
          </p:nvPr>
        </p:nvSpPr>
        <p:spPr>
          <a:xfrm>
            <a:off x="1076325" y="1685925"/>
            <a:ext cx="2032000" cy="254000"/>
          </a:xfrm>
          <a:prstGeom prst="rect">
            <a:avLst/>
          </a:prstGeom>
        </p:spPr>
        <p:txBody>
          <a:bodyPr/>
          <a:lstStyle/>
          <a:p>
            <a:pPr marL="0" indent="0">
              <a:spcBef>
                <a:spcPts val="300"/>
              </a:spcBef>
              <a:buSzTx/>
              <a:buFontTx/>
              <a:buNone/>
              <a:defRPr sz="1400" b="1" i="1"/>
            </a:pPr>
            <a:endParaRPr/>
          </a:p>
        </p:txBody>
      </p:sp>
      <p:sp>
        <p:nvSpPr>
          <p:cNvPr id="46" name="Text Placeholder 16"/>
          <p:cNvSpPr>
            <a:spLocks noGrp="1"/>
          </p:cNvSpPr>
          <p:nvPr>
            <p:ph type="body" sz="quarter" idx="14"/>
          </p:nvPr>
        </p:nvSpPr>
        <p:spPr>
          <a:xfrm>
            <a:off x="1076325" y="1431925"/>
            <a:ext cx="2032000" cy="254000"/>
          </a:xfrm>
          <a:prstGeom prst="rect">
            <a:avLst/>
          </a:prstGeom>
        </p:spPr>
        <p:txBody>
          <a:bodyPr/>
          <a:lstStyle/>
          <a:p>
            <a:pPr marL="0" indent="0">
              <a:spcBef>
                <a:spcPts val="200"/>
              </a:spcBef>
              <a:buSzTx/>
              <a:buFontTx/>
              <a:buNone/>
              <a:defRPr sz="1200" b="1" cap="all" spc="300">
                <a:latin typeface="Arial"/>
                <a:ea typeface="Arial"/>
                <a:cs typeface="Arial"/>
                <a:sym typeface="Arial"/>
              </a:defRPr>
            </a:pPr>
            <a:endParaRPr/>
          </a:p>
        </p:txBody>
      </p:sp>
      <p:sp>
        <p:nvSpPr>
          <p:cNvPr id="47" name="Title Text"/>
          <p:cNvSpPr txBox="1">
            <a:spLocks noGrp="1"/>
          </p:cNvSpPr>
          <p:nvPr>
            <p:ph type="title"/>
          </p:nvPr>
        </p:nvSpPr>
        <p:spPr>
          <a:xfrm>
            <a:off x="8105536" y="429178"/>
            <a:ext cx="596166" cy="4257041"/>
          </a:xfrm>
          <a:prstGeom prst="rect">
            <a:avLst/>
          </a:prstGeom>
        </p:spPr>
        <p:txBody>
          <a:bodyPr vert="eaVert"/>
          <a:lstStyle>
            <a:lvl1pPr algn="l">
              <a:defRPr cap="all">
                <a:latin typeface="Georgia"/>
                <a:ea typeface="Georgia"/>
                <a:cs typeface="Georgia"/>
                <a:sym typeface="Georgia"/>
              </a:defRPr>
            </a:lvl1pPr>
          </a:lstStyle>
          <a:p>
            <a:r>
              <a:t>Title Text</a:t>
            </a:r>
          </a:p>
        </p:txBody>
      </p:sp>
      <p:sp>
        <p:nvSpPr>
          <p:cNvPr id="48" name="Vertical Text Placeholder 21"/>
          <p:cNvSpPr>
            <a:spLocks noGrp="1"/>
          </p:cNvSpPr>
          <p:nvPr>
            <p:ph type="body" sz="quarter" idx="15"/>
          </p:nvPr>
        </p:nvSpPr>
        <p:spPr>
          <a:xfrm>
            <a:off x="8713403" y="429495"/>
            <a:ext cx="244030" cy="3798889"/>
          </a:xfrm>
          <a:prstGeom prst="rect">
            <a:avLst/>
          </a:prstGeom>
        </p:spPr>
        <p:txBody>
          <a:bodyPr vert="eaVert"/>
          <a:lstStyle/>
          <a:p>
            <a:pPr marL="0" indent="0">
              <a:spcBef>
                <a:spcPts val="200"/>
              </a:spcBef>
              <a:buSzTx/>
              <a:buFontTx/>
              <a:buNone/>
              <a:defRPr sz="1200" cap="all" spc="300">
                <a:latin typeface="Arial"/>
                <a:ea typeface="Arial"/>
                <a:cs typeface="Arial"/>
                <a:sym typeface="Arial"/>
              </a:defRPr>
            </a:pPr>
            <a:endParaRPr/>
          </a:p>
        </p:txBody>
      </p:sp>
      <p:pic>
        <p:nvPicPr>
          <p:cNvPr id="49" name="Picture 10" descr="Picture 10"/>
          <p:cNvPicPr>
            <a:picLocks noChangeAspect="1"/>
          </p:cNvPicPr>
          <p:nvPr/>
        </p:nvPicPr>
        <p:blipFill>
          <a:blip r:embed="rId2"/>
          <a:stretch>
            <a:fillRect/>
          </a:stretch>
        </p:blipFill>
        <p:spPr>
          <a:xfrm>
            <a:off x="323194" y="6118569"/>
            <a:ext cx="1881703" cy="481200"/>
          </a:xfrm>
          <a:prstGeom prst="rect">
            <a:avLst/>
          </a:prstGeom>
          <a:ln w="12700">
            <a:miter lim="400000"/>
          </a:ln>
        </p:spPr>
      </p:pic>
      <p:pic>
        <p:nvPicPr>
          <p:cNvPr id="50" name="Picture 2" descr="Picture 2"/>
          <p:cNvPicPr>
            <a:picLocks noChangeAspect="1"/>
          </p:cNvPicPr>
          <p:nvPr/>
        </p:nvPicPr>
        <p:blipFill>
          <a:blip r:embed="rId3"/>
          <a:stretch>
            <a:fillRect/>
          </a:stretch>
        </p:blipFill>
        <p:spPr>
          <a:xfrm rot="10649255">
            <a:off x="6224137" y="3310971"/>
            <a:ext cx="4080485" cy="4065105"/>
          </a:xfrm>
          <a:prstGeom prst="rect">
            <a:avLst/>
          </a:prstGeom>
          <a:ln w="12700">
            <a:miter lim="400000"/>
          </a:ln>
        </p:spPr>
      </p:pic>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2 Column Layout">
    <p:spTree>
      <p:nvGrpSpPr>
        <p:cNvPr id="1" name=""/>
        <p:cNvGrpSpPr/>
        <p:nvPr/>
      </p:nvGrpSpPr>
      <p:grpSpPr>
        <a:xfrm>
          <a:off x="0" y="0"/>
          <a:ext cx="0" cy="0"/>
          <a:chOff x="0" y="0"/>
          <a:chExt cx="0" cy="0"/>
        </a:xfrm>
      </p:grpSpPr>
      <p:sp>
        <p:nvSpPr>
          <p:cNvPr id="58" name="Title Text"/>
          <p:cNvSpPr txBox="1">
            <a:spLocks noGrp="1"/>
          </p:cNvSpPr>
          <p:nvPr>
            <p:ph type="title"/>
          </p:nvPr>
        </p:nvSpPr>
        <p:spPr>
          <a:xfrm>
            <a:off x="853439" y="1067114"/>
            <a:ext cx="4500881" cy="512762"/>
          </a:xfrm>
          <a:prstGeom prst="rect">
            <a:avLst/>
          </a:prstGeom>
        </p:spPr>
        <p:txBody>
          <a:bodyPr/>
          <a:lstStyle>
            <a:lvl1pPr algn="l">
              <a:defRPr sz="4000" cap="all">
                <a:latin typeface="+mn-lt"/>
                <a:ea typeface="+mn-ea"/>
                <a:cs typeface="+mn-cs"/>
                <a:sym typeface="Times New Roman"/>
              </a:defRPr>
            </a:lvl1pPr>
          </a:lstStyle>
          <a:p>
            <a:r>
              <a:t>Title Text</a:t>
            </a:r>
          </a:p>
        </p:txBody>
      </p:sp>
      <p:sp>
        <p:nvSpPr>
          <p:cNvPr id="59" name="Body Level One…"/>
          <p:cNvSpPr txBox="1">
            <a:spLocks noGrp="1"/>
          </p:cNvSpPr>
          <p:nvPr>
            <p:ph type="body" sz="half" idx="1"/>
          </p:nvPr>
        </p:nvSpPr>
        <p:spPr>
          <a:xfrm>
            <a:off x="890237" y="2047240"/>
            <a:ext cx="7501923" cy="3337560"/>
          </a:xfrm>
          <a:prstGeom prst="rect">
            <a:avLst/>
          </a:prstGeom>
        </p:spPr>
        <p:txBody>
          <a:bodyPr numCol="2" spcCol="457200"/>
          <a:lstStyle>
            <a:lvl1pPr marL="0" indent="0">
              <a:lnSpc>
                <a:spcPct val="150000"/>
              </a:lnSpc>
              <a:spcBef>
                <a:spcPts val="200"/>
              </a:spcBef>
              <a:buSzTx/>
              <a:buFontTx/>
              <a:buNone/>
              <a:defRPr sz="1200">
                <a:latin typeface="Arial"/>
                <a:ea typeface="Arial"/>
                <a:cs typeface="Arial"/>
                <a:sym typeface="Arial"/>
              </a:defRPr>
            </a:lvl1pPr>
            <a:lvl2pPr marL="0" indent="457200">
              <a:lnSpc>
                <a:spcPct val="150000"/>
              </a:lnSpc>
              <a:spcBef>
                <a:spcPts val="200"/>
              </a:spcBef>
              <a:buSzTx/>
              <a:buFontTx/>
              <a:buNone/>
              <a:defRPr sz="1200">
                <a:latin typeface="Arial"/>
                <a:ea typeface="Arial"/>
                <a:cs typeface="Arial"/>
                <a:sym typeface="Arial"/>
              </a:defRPr>
            </a:lvl2pPr>
            <a:lvl3pPr marL="0" indent="914400">
              <a:lnSpc>
                <a:spcPct val="150000"/>
              </a:lnSpc>
              <a:spcBef>
                <a:spcPts val="200"/>
              </a:spcBef>
              <a:buSzTx/>
              <a:buFontTx/>
              <a:buNone/>
              <a:defRPr sz="1200">
                <a:latin typeface="Arial"/>
                <a:ea typeface="Arial"/>
                <a:cs typeface="Arial"/>
                <a:sym typeface="Arial"/>
              </a:defRPr>
            </a:lvl3pPr>
            <a:lvl4pPr marL="0" indent="1371600">
              <a:lnSpc>
                <a:spcPct val="150000"/>
              </a:lnSpc>
              <a:spcBef>
                <a:spcPts val="200"/>
              </a:spcBef>
              <a:buSzTx/>
              <a:buFontTx/>
              <a:buNone/>
              <a:defRPr sz="1200">
                <a:latin typeface="Arial"/>
                <a:ea typeface="Arial"/>
                <a:cs typeface="Arial"/>
                <a:sym typeface="Arial"/>
              </a:defRPr>
            </a:lvl4pPr>
            <a:lvl5pPr marL="0" indent="1828800">
              <a:lnSpc>
                <a:spcPct val="150000"/>
              </a:lnSpc>
              <a:spcBef>
                <a:spcPts val="200"/>
              </a:spcBef>
              <a:buSzTx/>
              <a:buFontTx/>
              <a:buNone/>
              <a:defRPr sz="12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0" name="Vertical Text Placeholder 21"/>
          <p:cNvSpPr>
            <a:spLocks noGrp="1"/>
          </p:cNvSpPr>
          <p:nvPr>
            <p:ph type="body" sz="quarter" idx="13"/>
          </p:nvPr>
        </p:nvSpPr>
        <p:spPr>
          <a:xfrm rot="16200000">
            <a:off x="2642042" y="-959646"/>
            <a:ext cx="295276" cy="3798888"/>
          </a:xfrm>
          <a:prstGeom prst="rect">
            <a:avLst/>
          </a:prstGeom>
        </p:spPr>
        <p:txBody>
          <a:bodyPr vert="eaVert"/>
          <a:lstStyle/>
          <a:p>
            <a:pPr marL="0" indent="0">
              <a:spcBef>
                <a:spcPts val="200"/>
              </a:spcBef>
              <a:buSzTx/>
              <a:buFontTx/>
              <a:buNone/>
              <a:defRPr sz="900" cap="all" spc="300">
                <a:latin typeface="Arial"/>
                <a:ea typeface="Arial"/>
                <a:cs typeface="Arial"/>
                <a:sym typeface="Arial"/>
              </a:defRPr>
            </a:pPr>
            <a:endParaRPr/>
          </a:p>
        </p:txBody>
      </p:sp>
      <p:sp>
        <p:nvSpPr>
          <p:cNvPr id="62" name="Text Placeholder 20"/>
          <p:cNvSpPr>
            <a:spLocks noGrp="1"/>
          </p:cNvSpPr>
          <p:nvPr>
            <p:ph type="body" sz="quarter" idx="14"/>
          </p:nvPr>
        </p:nvSpPr>
        <p:spPr>
          <a:xfrm>
            <a:off x="5862637" y="801783"/>
            <a:ext cx="2114551" cy="808039"/>
          </a:xfrm>
          <a:prstGeom prst="rect">
            <a:avLst/>
          </a:prstGeom>
        </p:spPr>
        <p:txBody>
          <a:bodyPr/>
          <a:lstStyle/>
          <a:p>
            <a:pPr marL="0" indent="0">
              <a:lnSpc>
                <a:spcPct val="150000"/>
              </a:lnSpc>
              <a:spcBef>
                <a:spcPts val="200"/>
              </a:spcBef>
              <a:buSzTx/>
              <a:buFontTx/>
              <a:buNone/>
              <a:defRPr sz="1100" i="1" spc="600">
                <a:latin typeface="Times"/>
                <a:ea typeface="Times"/>
                <a:cs typeface="Times"/>
                <a:sym typeface="Times"/>
              </a:defRPr>
            </a:pPr>
            <a:endParaRPr/>
          </a:p>
        </p:txBody>
      </p:sp>
      <p:pic>
        <p:nvPicPr>
          <p:cNvPr id="63" name="Picture 9" descr="Picture 9"/>
          <p:cNvPicPr>
            <a:picLocks noChangeAspect="1"/>
          </p:cNvPicPr>
          <p:nvPr/>
        </p:nvPicPr>
        <p:blipFill>
          <a:blip r:embed="rId2"/>
          <a:stretch>
            <a:fillRect/>
          </a:stretch>
        </p:blipFill>
        <p:spPr>
          <a:xfrm>
            <a:off x="323194" y="6118569"/>
            <a:ext cx="1881703" cy="481200"/>
          </a:xfrm>
          <a:prstGeom prst="rect">
            <a:avLst/>
          </a:prstGeom>
          <a:ln w="12700">
            <a:miter lim="400000"/>
          </a:ln>
        </p:spPr>
      </p:pic>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Layout">
    <p:spTree>
      <p:nvGrpSpPr>
        <p:cNvPr id="1" name=""/>
        <p:cNvGrpSpPr/>
        <p:nvPr/>
      </p:nvGrpSpPr>
      <p:grpSpPr>
        <a:xfrm>
          <a:off x="0" y="0"/>
          <a:ext cx="0" cy="0"/>
          <a:chOff x="0" y="0"/>
          <a:chExt cx="0" cy="0"/>
        </a:xfrm>
      </p:grpSpPr>
      <p:sp>
        <p:nvSpPr>
          <p:cNvPr id="71" name="Picture Placeholder 2"/>
          <p:cNvSpPr>
            <a:spLocks noGrp="1"/>
          </p:cNvSpPr>
          <p:nvPr>
            <p:ph type="pic" idx="13"/>
          </p:nvPr>
        </p:nvSpPr>
        <p:spPr>
          <a:xfrm>
            <a:off x="0" y="0"/>
            <a:ext cx="9144000" cy="5646738"/>
          </a:xfrm>
          <a:prstGeom prst="rect">
            <a:avLst/>
          </a:prstGeom>
        </p:spPr>
        <p:txBody>
          <a:bodyPr lIns="91439" rIns="91439">
            <a:noAutofit/>
          </a:bodyPr>
          <a:lstStyle/>
          <a:p>
            <a:endParaRP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Photo/Text">
    <p:spTree>
      <p:nvGrpSpPr>
        <p:cNvPr id="1" name=""/>
        <p:cNvGrpSpPr/>
        <p:nvPr/>
      </p:nvGrpSpPr>
      <p:grpSpPr>
        <a:xfrm>
          <a:off x="0" y="0"/>
          <a:ext cx="0" cy="0"/>
          <a:chOff x="0" y="0"/>
          <a:chExt cx="0" cy="0"/>
        </a:xfrm>
      </p:grpSpPr>
      <p:sp>
        <p:nvSpPr>
          <p:cNvPr id="79" name="Rectangle 5"/>
          <p:cNvSpPr/>
          <p:nvPr/>
        </p:nvSpPr>
        <p:spPr>
          <a:xfrm>
            <a:off x="0" y="0"/>
            <a:ext cx="9144000" cy="5901267"/>
          </a:xfrm>
          <a:prstGeom prst="rect">
            <a:avLst/>
          </a:prstGeom>
          <a:solidFill>
            <a:srgbClr val="0033A0"/>
          </a:solidFill>
          <a:ln w="12700">
            <a:miter lim="400000"/>
          </a:ln>
        </p:spPr>
        <p:txBody>
          <a:bodyPr lIns="45719" rIns="45719" anchor="ctr"/>
          <a:lstStyle/>
          <a:p>
            <a:pPr algn="ctr">
              <a:defRPr>
                <a:solidFill>
                  <a:srgbClr val="FFFFFF"/>
                </a:solidFill>
              </a:defRPr>
            </a:pPr>
            <a:endParaRPr/>
          </a:p>
        </p:txBody>
      </p:sp>
      <p:sp>
        <p:nvSpPr>
          <p:cNvPr id="80" name="Body Level One…"/>
          <p:cNvSpPr txBox="1">
            <a:spLocks noGrp="1"/>
          </p:cNvSpPr>
          <p:nvPr>
            <p:ph type="body" sz="quarter" idx="1"/>
          </p:nvPr>
        </p:nvSpPr>
        <p:spPr>
          <a:xfrm rot="16200000">
            <a:off x="2642042" y="-959646"/>
            <a:ext cx="295276" cy="3798888"/>
          </a:xfrm>
          <a:prstGeom prst="rect">
            <a:avLst/>
          </a:prstGeom>
        </p:spPr>
        <p:txBody>
          <a:bodyPr vert="eaVert"/>
          <a:lstStyle>
            <a:lvl1pPr marL="0" indent="0">
              <a:spcBef>
                <a:spcPts val="200"/>
              </a:spcBef>
              <a:buSzTx/>
              <a:buFontTx/>
              <a:buNone/>
              <a:defRPr sz="900" cap="all" spc="300">
                <a:solidFill>
                  <a:srgbClr val="FFFFFF"/>
                </a:solidFill>
                <a:latin typeface="Arial"/>
                <a:ea typeface="Arial"/>
                <a:cs typeface="Arial"/>
                <a:sym typeface="Arial"/>
              </a:defRPr>
            </a:lvl1pPr>
            <a:lvl2pPr marL="0" indent="457200">
              <a:spcBef>
                <a:spcPts val="200"/>
              </a:spcBef>
              <a:buSzTx/>
              <a:buFontTx/>
              <a:buNone/>
              <a:defRPr sz="900" cap="all" spc="300">
                <a:solidFill>
                  <a:srgbClr val="FFFFFF"/>
                </a:solidFill>
                <a:latin typeface="Arial"/>
                <a:ea typeface="Arial"/>
                <a:cs typeface="Arial"/>
                <a:sym typeface="Arial"/>
              </a:defRPr>
            </a:lvl2pPr>
            <a:lvl3pPr marL="0" indent="914400">
              <a:spcBef>
                <a:spcPts val="200"/>
              </a:spcBef>
              <a:buSzTx/>
              <a:buFontTx/>
              <a:buNone/>
              <a:defRPr sz="900" cap="all" spc="300">
                <a:solidFill>
                  <a:srgbClr val="FFFFFF"/>
                </a:solidFill>
                <a:latin typeface="Arial"/>
                <a:ea typeface="Arial"/>
                <a:cs typeface="Arial"/>
                <a:sym typeface="Arial"/>
              </a:defRPr>
            </a:lvl3pPr>
            <a:lvl4pPr marL="0" indent="1371600">
              <a:spcBef>
                <a:spcPts val="200"/>
              </a:spcBef>
              <a:buSzTx/>
              <a:buFontTx/>
              <a:buNone/>
              <a:defRPr sz="900" cap="all" spc="300">
                <a:solidFill>
                  <a:srgbClr val="FFFFFF"/>
                </a:solidFill>
                <a:latin typeface="Arial"/>
                <a:ea typeface="Arial"/>
                <a:cs typeface="Arial"/>
                <a:sym typeface="Arial"/>
              </a:defRPr>
            </a:lvl4pPr>
            <a:lvl5pPr marL="0" indent="1828800">
              <a:spcBef>
                <a:spcPts val="200"/>
              </a:spcBef>
              <a:buSzTx/>
              <a:buFontTx/>
              <a:buNone/>
              <a:defRPr sz="900" cap="all" spc="300">
                <a:solidFill>
                  <a:srgbClr val="FFFFFF"/>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1" name="Text Placeholder 13"/>
          <p:cNvSpPr>
            <a:spLocks noGrp="1"/>
          </p:cNvSpPr>
          <p:nvPr>
            <p:ph type="body" sz="quarter" idx="13"/>
          </p:nvPr>
        </p:nvSpPr>
        <p:spPr>
          <a:xfrm>
            <a:off x="890588" y="1015999"/>
            <a:ext cx="5215572" cy="487682"/>
          </a:xfrm>
          <a:prstGeom prst="rect">
            <a:avLst/>
          </a:prstGeom>
        </p:spPr>
        <p:txBody>
          <a:bodyPr/>
          <a:lstStyle/>
          <a:p>
            <a:pPr marL="0" indent="0">
              <a:spcBef>
                <a:spcPts val="900"/>
              </a:spcBef>
              <a:buSzTx/>
              <a:buFontTx/>
              <a:buNone/>
              <a:defRPr sz="4000" cap="all">
                <a:solidFill>
                  <a:srgbClr val="FFFFFF"/>
                </a:solidFill>
              </a:defRPr>
            </a:pPr>
            <a:endParaRPr/>
          </a:p>
        </p:txBody>
      </p:sp>
      <p:sp>
        <p:nvSpPr>
          <p:cNvPr id="82" name="Text Placeholder 16"/>
          <p:cNvSpPr>
            <a:spLocks noGrp="1"/>
          </p:cNvSpPr>
          <p:nvPr>
            <p:ph type="body" sz="quarter" idx="14"/>
          </p:nvPr>
        </p:nvSpPr>
        <p:spPr>
          <a:xfrm>
            <a:off x="1584324" y="2285682"/>
            <a:ext cx="3800478" cy="1016319"/>
          </a:xfrm>
          <a:prstGeom prst="rect">
            <a:avLst/>
          </a:prstGeom>
        </p:spPr>
        <p:txBody>
          <a:bodyPr/>
          <a:lstStyle/>
          <a:p>
            <a:pPr marL="173736" indent="-347472">
              <a:lnSpc>
                <a:spcPct val="150000"/>
              </a:lnSpc>
              <a:spcBef>
                <a:spcPts val="200"/>
              </a:spcBef>
              <a:buSzTx/>
              <a:buFontTx/>
              <a:buNone/>
              <a:defRPr sz="1200" b="1">
                <a:solidFill>
                  <a:srgbClr val="FFFFFF"/>
                </a:solidFill>
                <a:latin typeface="Arial"/>
                <a:ea typeface="Arial"/>
                <a:cs typeface="Arial"/>
                <a:sym typeface="Arial"/>
              </a:defRPr>
            </a:pPr>
            <a:endParaRPr/>
          </a:p>
        </p:txBody>
      </p:sp>
      <p:sp>
        <p:nvSpPr>
          <p:cNvPr id="83" name="Vertical Text Placeholder 21"/>
          <p:cNvSpPr>
            <a:spLocks noGrp="1"/>
          </p:cNvSpPr>
          <p:nvPr>
            <p:ph type="body" sz="quarter" idx="15"/>
          </p:nvPr>
        </p:nvSpPr>
        <p:spPr>
          <a:xfrm rot="16200000">
            <a:off x="2642042" y="167482"/>
            <a:ext cx="295276" cy="3798888"/>
          </a:xfrm>
          <a:prstGeom prst="rect">
            <a:avLst/>
          </a:prstGeom>
        </p:spPr>
        <p:txBody>
          <a:bodyPr vert="eaVert"/>
          <a:lstStyle/>
          <a:p>
            <a:pPr marL="0" indent="0">
              <a:spcBef>
                <a:spcPts val="200"/>
              </a:spcBef>
              <a:buSzTx/>
              <a:buFontTx/>
              <a:buNone/>
              <a:defRPr sz="900" cap="all" spc="300">
                <a:solidFill>
                  <a:srgbClr val="FFFFFF"/>
                </a:solidFill>
                <a:latin typeface="Arial"/>
                <a:ea typeface="Arial"/>
                <a:cs typeface="Arial"/>
                <a:sym typeface="Arial"/>
              </a:defRPr>
            </a:pPr>
            <a:endParaRPr/>
          </a:p>
        </p:txBody>
      </p:sp>
      <p:sp>
        <p:nvSpPr>
          <p:cNvPr id="84" name="Straight Connector 19"/>
          <p:cNvSpPr/>
          <p:nvPr/>
        </p:nvSpPr>
        <p:spPr>
          <a:xfrm>
            <a:off x="890588" y="2214563"/>
            <a:ext cx="4097973" cy="1"/>
          </a:xfrm>
          <a:prstGeom prst="line">
            <a:avLst/>
          </a:prstGeom>
          <a:ln w="12700">
            <a:solidFill>
              <a:srgbClr val="FFFFFF"/>
            </a:solidFill>
          </a:ln>
        </p:spPr>
        <p:txBody>
          <a:bodyPr lIns="45719" rIns="45719"/>
          <a:lstStyle/>
          <a:p>
            <a:endParaRPr/>
          </a:p>
        </p:txBody>
      </p:sp>
      <p:sp>
        <p:nvSpPr>
          <p:cNvPr id="85" name="Picture Placeholder 2"/>
          <p:cNvSpPr>
            <a:spLocks noGrp="1"/>
          </p:cNvSpPr>
          <p:nvPr>
            <p:ph type="pic" sz="quarter" idx="16"/>
          </p:nvPr>
        </p:nvSpPr>
        <p:spPr>
          <a:xfrm>
            <a:off x="5770560" y="1918334"/>
            <a:ext cx="2967040" cy="3608388"/>
          </a:xfrm>
          <a:prstGeom prst="rect">
            <a:avLst/>
          </a:prstGeom>
        </p:spPr>
        <p:txBody>
          <a:bodyPr lIns="91439" rIns="91439">
            <a:noAutofit/>
          </a:bodyPr>
          <a:lstStyle/>
          <a:p>
            <a:endParaRPr/>
          </a:p>
        </p:txBody>
      </p:sp>
      <p:sp>
        <p:nvSpPr>
          <p:cNvPr id="86" name="Text Placeholder 4"/>
          <p:cNvSpPr>
            <a:spLocks noGrp="1"/>
          </p:cNvSpPr>
          <p:nvPr>
            <p:ph type="body" sz="quarter" idx="17"/>
          </p:nvPr>
        </p:nvSpPr>
        <p:spPr>
          <a:xfrm>
            <a:off x="1960563" y="3433762"/>
            <a:ext cx="3424238" cy="1829118"/>
          </a:xfrm>
          <a:prstGeom prst="rect">
            <a:avLst/>
          </a:prstGeom>
        </p:spPr>
        <p:txBody>
          <a:bodyPr/>
          <a:lstStyle/>
          <a:p>
            <a:pPr marL="171450" indent="-171450">
              <a:spcBef>
                <a:spcPts val="200"/>
              </a:spcBef>
              <a:defRPr sz="1100">
                <a:solidFill>
                  <a:srgbClr val="FFFFFF"/>
                </a:solidFill>
                <a:latin typeface="Arial"/>
                <a:ea typeface="Arial"/>
                <a:cs typeface="Arial"/>
                <a:sym typeface="Arial"/>
              </a:defRPr>
            </a:pPr>
            <a:endParaRPr/>
          </a:p>
        </p:txBody>
      </p:sp>
      <p:pic>
        <p:nvPicPr>
          <p:cNvPr id="87" name="Picture 11" descr="Picture 11"/>
          <p:cNvPicPr>
            <a:picLocks noChangeAspect="1"/>
          </p:cNvPicPr>
          <p:nvPr/>
        </p:nvPicPr>
        <p:blipFill>
          <a:blip r:embed="rId2"/>
          <a:stretch>
            <a:fillRect/>
          </a:stretch>
        </p:blipFill>
        <p:spPr>
          <a:xfrm>
            <a:off x="323194" y="6118569"/>
            <a:ext cx="1881703" cy="481200"/>
          </a:xfrm>
          <a:prstGeom prst="rect">
            <a:avLst/>
          </a:prstGeom>
          <a:ln w="12700">
            <a:miter lim="400000"/>
          </a:ln>
        </p:spPr>
      </p:pic>
      <p:pic>
        <p:nvPicPr>
          <p:cNvPr id="88" name="Picture 10" descr="Picture 10"/>
          <p:cNvPicPr>
            <a:picLocks noChangeAspect="1"/>
          </p:cNvPicPr>
          <p:nvPr/>
        </p:nvPicPr>
        <p:blipFill>
          <a:blip r:embed="rId3"/>
          <a:stretch>
            <a:fillRect/>
          </a:stretch>
        </p:blipFill>
        <p:spPr>
          <a:xfrm>
            <a:off x="-971170" y="3198921"/>
            <a:ext cx="3041931" cy="3030466"/>
          </a:xfrm>
          <a:prstGeom prst="rect">
            <a:avLst/>
          </a:prstGeom>
          <a:ln w="12700">
            <a:miter lim="400000"/>
          </a:ln>
        </p:spPr>
      </p:pic>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hoto/Text Layout">
    <p:spTree>
      <p:nvGrpSpPr>
        <p:cNvPr id="1" name=""/>
        <p:cNvGrpSpPr/>
        <p:nvPr/>
      </p:nvGrpSpPr>
      <p:grpSpPr>
        <a:xfrm>
          <a:off x="0" y="0"/>
          <a:ext cx="0" cy="0"/>
          <a:chOff x="0" y="0"/>
          <a:chExt cx="0" cy="0"/>
        </a:xfrm>
      </p:grpSpPr>
      <p:sp>
        <p:nvSpPr>
          <p:cNvPr id="96" name="Title Text"/>
          <p:cNvSpPr txBox="1">
            <a:spLocks noGrp="1"/>
          </p:cNvSpPr>
          <p:nvPr>
            <p:ph type="title"/>
          </p:nvPr>
        </p:nvSpPr>
        <p:spPr>
          <a:xfrm>
            <a:off x="853439" y="1067114"/>
            <a:ext cx="4500881" cy="512762"/>
          </a:xfrm>
          <a:prstGeom prst="rect">
            <a:avLst/>
          </a:prstGeom>
        </p:spPr>
        <p:txBody>
          <a:bodyPr/>
          <a:lstStyle>
            <a:lvl1pPr algn="l">
              <a:defRPr sz="4000" cap="all">
                <a:latin typeface="+mn-lt"/>
                <a:ea typeface="+mn-ea"/>
                <a:cs typeface="+mn-cs"/>
                <a:sym typeface="Times New Roman"/>
              </a:defRPr>
            </a:lvl1pPr>
          </a:lstStyle>
          <a:p>
            <a:r>
              <a:t>Title Text</a:t>
            </a:r>
          </a:p>
        </p:txBody>
      </p:sp>
      <p:sp>
        <p:nvSpPr>
          <p:cNvPr id="97" name="Body Level One…"/>
          <p:cNvSpPr txBox="1">
            <a:spLocks noGrp="1"/>
          </p:cNvSpPr>
          <p:nvPr>
            <p:ph type="body" sz="quarter" idx="1"/>
          </p:nvPr>
        </p:nvSpPr>
        <p:spPr>
          <a:xfrm rot="16200000">
            <a:off x="2642042" y="-959646"/>
            <a:ext cx="295276" cy="3798888"/>
          </a:xfrm>
          <a:prstGeom prst="rect">
            <a:avLst/>
          </a:prstGeom>
        </p:spPr>
        <p:txBody>
          <a:bodyPr vert="eaVert"/>
          <a:lstStyle>
            <a:lvl1pPr marL="0" indent="0">
              <a:spcBef>
                <a:spcPts val="200"/>
              </a:spcBef>
              <a:buSzTx/>
              <a:buFontTx/>
              <a:buNone/>
              <a:defRPr sz="900" cap="all" spc="300">
                <a:latin typeface="Arial"/>
                <a:ea typeface="Arial"/>
                <a:cs typeface="Arial"/>
                <a:sym typeface="Arial"/>
              </a:defRPr>
            </a:lvl1pPr>
            <a:lvl2pPr marL="0" indent="457200">
              <a:spcBef>
                <a:spcPts val="200"/>
              </a:spcBef>
              <a:buSzTx/>
              <a:buFontTx/>
              <a:buNone/>
              <a:defRPr sz="900" cap="all" spc="300">
                <a:latin typeface="Arial"/>
                <a:ea typeface="Arial"/>
                <a:cs typeface="Arial"/>
                <a:sym typeface="Arial"/>
              </a:defRPr>
            </a:lvl2pPr>
            <a:lvl3pPr marL="0" indent="914400">
              <a:spcBef>
                <a:spcPts val="200"/>
              </a:spcBef>
              <a:buSzTx/>
              <a:buFontTx/>
              <a:buNone/>
              <a:defRPr sz="900" cap="all" spc="300">
                <a:latin typeface="Arial"/>
                <a:ea typeface="Arial"/>
                <a:cs typeface="Arial"/>
                <a:sym typeface="Arial"/>
              </a:defRPr>
            </a:lvl3pPr>
            <a:lvl4pPr marL="0" indent="1371600">
              <a:spcBef>
                <a:spcPts val="200"/>
              </a:spcBef>
              <a:buSzTx/>
              <a:buFontTx/>
              <a:buNone/>
              <a:defRPr sz="900" cap="all" spc="300">
                <a:latin typeface="Arial"/>
                <a:ea typeface="Arial"/>
                <a:cs typeface="Arial"/>
                <a:sym typeface="Arial"/>
              </a:defRPr>
            </a:lvl4pPr>
            <a:lvl5pPr marL="0" indent="1828800">
              <a:spcBef>
                <a:spcPts val="200"/>
              </a:spcBef>
              <a:buSzTx/>
              <a:buFontTx/>
              <a:buNone/>
              <a:defRPr sz="900" cap="all" spc="3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8" name="Text Placeholder 11"/>
          <p:cNvSpPr>
            <a:spLocks noGrp="1"/>
          </p:cNvSpPr>
          <p:nvPr>
            <p:ph type="body" sz="quarter" idx="13"/>
          </p:nvPr>
        </p:nvSpPr>
        <p:spPr>
          <a:xfrm>
            <a:off x="890588" y="1808163"/>
            <a:ext cx="4605973" cy="620713"/>
          </a:xfrm>
          <a:prstGeom prst="rect">
            <a:avLst/>
          </a:prstGeom>
        </p:spPr>
        <p:txBody>
          <a:bodyPr/>
          <a:lstStyle/>
          <a:p>
            <a:pPr marL="0" indent="0">
              <a:lnSpc>
                <a:spcPct val="150000"/>
              </a:lnSpc>
              <a:spcBef>
                <a:spcPts val="200"/>
              </a:spcBef>
              <a:buSzTx/>
              <a:buFontTx/>
              <a:buNone/>
              <a:defRPr sz="1200">
                <a:latin typeface="Arial"/>
                <a:ea typeface="Arial"/>
                <a:cs typeface="Arial"/>
                <a:sym typeface="Arial"/>
              </a:defRPr>
            </a:pPr>
            <a:endParaRPr/>
          </a:p>
        </p:txBody>
      </p:sp>
      <p:sp>
        <p:nvSpPr>
          <p:cNvPr id="99" name="Vertical Text Placeholder 21"/>
          <p:cNvSpPr>
            <a:spLocks noGrp="1"/>
          </p:cNvSpPr>
          <p:nvPr>
            <p:ph type="body" sz="quarter" idx="14"/>
          </p:nvPr>
        </p:nvSpPr>
        <p:spPr>
          <a:xfrm rot="16200000">
            <a:off x="7255013" y="631009"/>
            <a:ext cx="295276" cy="2649582"/>
          </a:xfrm>
          <a:prstGeom prst="rect">
            <a:avLst/>
          </a:prstGeom>
        </p:spPr>
        <p:txBody>
          <a:bodyPr vert="eaVert"/>
          <a:lstStyle/>
          <a:p>
            <a:pPr marL="0" indent="0">
              <a:spcBef>
                <a:spcPts val="200"/>
              </a:spcBef>
              <a:buSzTx/>
              <a:buFontTx/>
              <a:buNone/>
              <a:defRPr sz="900" cap="all" spc="300">
                <a:latin typeface="Arial"/>
                <a:ea typeface="Arial"/>
                <a:cs typeface="Arial"/>
                <a:sym typeface="Arial"/>
              </a:defRPr>
            </a:pPr>
            <a:endParaRPr/>
          </a:p>
        </p:txBody>
      </p:sp>
      <p:sp>
        <p:nvSpPr>
          <p:cNvPr id="100" name="Straight Connector 13"/>
          <p:cNvSpPr/>
          <p:nvPr/>
        </p:nvSpPr>
        <p:spPr>
          <a:xfrm>
            <a:off x="6077860" y="2154238"/>
            <a:ext cx="2513658" cy="1"/>
          </a:xfrm>
          <a:prstGeom prst="line">
            <a:avLst/>
          </a:prstGeom>
          <a:ln w="12700">
            <a:solidFill>
              <a:srgbClr val="000000"/>
            </a:solidFill>
          </a:ln>
        </p:spPr>
        <p:txBody>
          <a:bodyPr lIns="45719" rIns="45719"/>
          <a:lstStyle/>
          <a:p>
            <a:endParaRPr/>
          </a:p>
        </p:txBody>
      </p:sp>
      <p:sp>
        <p:nvSpPr>
          <p:cNvPr id="101" name="Text Placeholder 11"/>
          <p:cNvSpPr>
            <a:spLocks noGrp="1"/>
          </p:cNvSpPr>
          <p:nvPr>
            <p:ph type="body" sz="quarter" idx="15"/>
          </p:nvPr>
        </p:nvSpPr>
        <p:spPr>
          <a:xfrm>
            <a:off x="6077860" y="2306002"/>
            <a:ext cx="2649581" cy="2794319"/>
          </a:xfrm>
          <a:prstGeom prst="rect">
            <a:avLst/>
          </a:prstGeom>
        </p:spPr>
        <p:txBody>
          <a:bodyPr/>
          <a:lstStyle/>
          <a:p>
            <a:pPr marL="171450" indent="-171450">
              <a:lnSpc>
                <a:spcPct val="150000"/>
              </a:lnSpc>
              <a:spcBef>
                <a:spcPts val="200"/>
              </a:spcBef>
              <a:defRPr sz="1200">
                <a:latin typeface="Arial"/>
                <a:ea typeface="Arial"/>
                <a:cs typeface="Arial"/>
                <a:sym typeface="Arial"/>
              </a:defRPr>
            </a:pPr>
            <a:endParaRPr/>
          </a:p>
        </p:txBody>
      </p:sp>
      <p:sp>
        <p:nvSpPr>
          <p:cNvPr id="102" name="Picture Placeholder 2"/>
          <p:cNvSpPr>
            <a:spLocks noGrp="1"/>
          </p:cNvSpPr>
          <p:nvPr>
            <p:ph type="pic" sz="half" idx="16"/>
          </p:nvPr>
        </p:nvSpPr>
        <p:spPr>
          <a:xfrm>
            <a:off x="890587" y="2611438"/>
            <a:ext cx="4605339" cy="3035240"/>
          </a:xfrm>
          <a:prstGeom prst="rect">
            <a:avLst/>
          </a:prstGeom>
        </p:spPr>
        <p:txBody>
          <a:bodyPr lIns="91439" rIns="91439">
            <a:noAutofit/>
          </a:bodyPr>
          <a:lstStyle/>
          <a:p>
            <a:endParaRPr/>
          </a:p>
        </p:txBody>
      </p:sp>
      <p:pic>
        <p:nvPicPr>
          <p:cNvPr id="103" name="Picture 14" descr="Picture 14"/>
          <p:cNvPicPr>
            <a:picLocks noChangeAspect="1"/>
          </p:cNvPicPr>
          <p:nvPr/>
        </p:nvPicPr>
        <p:blipFill>
          <a:blip r:embed="rId2"/>
          <a:stretch>
            <a:fillRect/>
          </a:stretch>
        </p:blipFill>
        <p:spPr>
          <a:xfrm>
            <a:off x="323194" y="6118569"/>
            <a:ext cx="1881703" cy="481200"/>
          </a:xfrm>
          <a:prstGeom prst="rect">
            <a:avLst/>
          </a:prstGeom>
          <a:ln w="12700">
            <a:miter lim="400000"/>
          </a:ln>
        </p:spPr>
      </p:pic>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Multiple Choice Layout">
    <p:spTree>
      <p:nvGrpSpPr>
        <p:cNvPr id="1" name=""/>
        <p:cNvGrpSpPr/>
        <p:nvPr/>
      </p:nvGrpSpPr>
      <p:grpSpPr>
        <a:xfrm>
          <a:off x="0" y="0"/>
          <a:ext cx="0" cy="0"/>
          <a:chOff x="0" y="0"/>
          <a:chExt cx="0" cy="0"/>
        </a:xfrm>
      </p:grpSpPr>
      <p:sp>
        <p:nvSpPr>
          <p:cNvPr id="111" name="Rectangle 7"/>
          <p:cNvSpPr/>
          <p:nvPr/>
        </p:nvSpPr>
        <p:spPr>
          <a:xfrm>
            <a:off x="0" y="-12111"/>
            <a:ext cx="9144000" cy="5901267"/>
          </a:xfrm>
          <a:prstGeom prst="rect">
            <a:avLst/>
          </a:prstGeom>
          <a:solidFill>
            <a:srgbClr val="0033A0"/>
          </a:solidFill>
          <a:ln w="12700">
            <a:miter lim="400000"/>
          </a:ln>
        </p:spPr>
        <p:txBody>
          <a:bodyPr lIns="45719" rIns="45719" anchor="ctr"/>
          <a:lstStyle/>
          <a:p>
            <a:pPr algn="ctr">
              <a:defRPr>
                <a:solidFill>
                  <a:srgbClr val="FFFFFF"/>
                </a:solidFill>
              </a:defRPr>
            </a:pPr>
            <a:endParaRPr/>
          </a:p>
        </p:txBody>
      </p:sp>
      <p:sp>
        <p:nvSpPr>
          <p:cNvPr id="112" name="Body Level One…"/>
          <p:cNvSpPr txBox="1">
            <a:spLocks noGrp="1"/>
          </p:cNvSpPr>
          <p:nvPr>
            <p:ph type="body" sz="quarter" idx="1"/>
          </p:nvPr>
        </p:nvSpPr>
        <p:spPr>
          <a:xfrm rot="16200000">
            <a:off x="2642042" y="-959646"/>
            <a:ext cx="295276" cy="3798888"/>
          </a:xfrm>
          <a:prstGeom prst="rect">
            <a:avLst/>
          </a:prstGeom>
        </p:spPr>
        <p:txBody>
          <a:bodyPr vert="eaVert"/>
          <a:lstStyle>
            <a:lvl1pPr marL="0" indent="0">
              <a:spcBef>
                <a:spcPts val="200"/>
              </a:spcBef>
              <a:buSzTx/>
              <a:buFontTx/>
              <a:buNone/>
              <a:defRPr sz="900" cap="all" spc="300">
                <a:solidFill>
                  <a:srgbClr val="FFFFFF"/>
                </a:solidFill>
                <a:latin typeface="Arial"/>
                <a:ea typeface="Arial"/>
                <a:cs typeface="Arial"/>
                <a:sym typeface="Arial"/>
              </a:defRPr>
            </a:lvl1pPr>
            <a:lvl2pPr marL="0" indent="457200">
              <a:spcBef>
                <a:spcPts val="200"/>
              </a:spcBef>
              <a:buSzTx/>
              <a:buFontTx/>
              <a:buNone/>
              <a:defRPr sz="900" cap="all" spc="300">
                <a:solidFill>
                  <a:srgbClr val="FFFFFF"/>
                </a:solidFill>
                <a:latin typeface="Arial"/>
                <a:ea typeface="Arial"/>
                <a:cs typeface="Arial"/>
                <a:sym typeface="Arial"/>
              </a:defRPr>
            </a:lvl2pPr>
            <a:lvl3pPr marL="0" indent="914400">
              <a:spcBef>
                <a:spcPts val="200"/>
              </a:spcBef>
              <a:buSzTx/>
              <a:buFontTx/>
              <a:buNone/>
              <a:defRPr sz="900" cap="all" spc="300">
                <a:solidFill>
                  <a:srgbClr val="FFFFFF"/>
                </a:solidFill>
                <a:latin typeface="Arial"/>
                <a:ea typeface="Arial"/>
                <a:cs typeface="Arial"/>
                <a:sym typeface="Arial"/>
              </a:defRPr>
            </a:lvl3pPr>
            <a:lvl4pPr marL="0" indent="1371600">
              <a:spcBef>
                <a:spcPts val="200"/>
              </a:spcBef>
              <a:buSzTx/>
              <a:buFontTx/>
              <a:buNone/>
              <a:defRPr sz="900" cap="all" spc="300">
                <a:solidFill>
                  <a:srgbClr val="FFFFFF"/>
                </a:solidFill>
                <a:latin typeface="Arial"/>
                <a:ea typeface="Arial"/>
                <a:cs typeface="Arial"/>
                <a:sym typeface="Arial"/>
              </a:defRPr>
            </a:lvl4pPr>
            <a:lvl5pPr marL="0" indent="1828800">
              <a:spcBef>
                <a:spcPts val="200"/>
              </a:spcBef>
              <a:buSzTx/>
              <a:buFontTx/>
              <a:buNone/>
              <a:defRPr sz="900" cap="all" spc="300">
                <a:solidFill>
                  <a:srgbClr val="FFFFFF"/>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13" name="Text Placeholder 13"/>
          <p:cNvSpPr>
            <a:spLocks noGrp="1"/>
          </p:cNvSpPr>
          <p:nvPr>
            <p:ph type="body" sz="quarter" idx="13"/>
          </p:nvPr>
        </p:nvSpPr>
        <p:spPr>
          <a:xfrm>
            <a:off x="890588" y="1015999"/>
            <a:ext cx="5215572" cy="487682"/>
          </a:xfrm>
          <a:prstGeom prst="rect">
            <a:avLst/>
          </a:prstGeom>
        </p:spPr>
        <p:txBody>
          <a:bodyPr/>
          <a:lstStyle/>
          <a:p>
            <a:pPr marL="0" indent="0">
              <a:spcBef>
                <a:spcPts val="900"/>
              </a:spcBef>
              <a:buSzTx/>
              <a:buFontTx/>
              <a:buNone/>
              <a:defRPr sz="4000" cap="all">
                <a:solidFill>
                  <a:srgbClr val="FFFFFF"/>
                </a:solidFill>
              </a:defRPr>
            </a:pPr>
            <a:endParaRPr/>
          </a:p>
        </p:txBody>
      </p:sp>
      <p:sp>
        <p:nvSpPr>
          <p:cNvPr id="114" name="Straight Connector 13"/>
          <p:cNvSpPr/>
          <p:nvPr/>
        </p:nvSpPr>
        <p:spPr>
          <a:xfrm>
            <a:off x="2094264" y="2396900"/>
            <a:ext cx="4097973" cy="1"/>
          </a:xfrm>
          <a:prstGeom prst="line">
            <a:avLst/>
          </a:prstGeom>
          <a:ln w="12700">
            <a:solidFill>
              <a:srgbClr val="FFFFFF"/>
            </a:solidFill>
          </a:ln>
        </p:spPr>
        <p:txBody>
          <a:bodyPr lIns="45719" rIns="45719"/>
          <a:lstStyle/>
          <a:p>
            <a:endParaRPr/>
          </a:p>
        </p:txBody>
      </p:sp>
      <p:sp>
        <p:nvSpPr>
          <p:cNvPr id="115" name="Text Placeholder 15"/>
          <p:cNvSpPr>
            <a:spLocks noGrp="1"/>
          </p:cNvSpPr>
          <p:nvPr>
            <p:ph type="body" sz="quarter" idx="14"/>
          </p:nvPr>
        </p:nvSpPr>
        <p:spPr>
          <a:xfrm>
            <a:off x="2094865" y="2052320"/>
            <a:ext cx="4773613" cy="346076"/>
          </a:xfrm>
          <a:prstGeom prst="rect">
            <a:avLst/>
          </a:prstGeom>
        </p:spPr>
        <p:txBody>
          <a:bodyPr/>
          <a:lstStyle/>
          <a:p>
            <a:pPr marL="0" indent="0">
              <a:lnSpc>
                <a:spcPct val="150000"/>
              </a:lnSpc>
              <a:spcBef>
                <a:spcPts val="200"/>
              </a:spcBef>
              <a:buSzTx/>
              <a:buFontTx/>
              <a:buNone/>
              <a:defRPr sz="900" cap="all" spc="300">
                <a:solidFill>
                  <a:srgbClr val="FFFFFF"/>
                </a:solidFill>
                <a:latin typeface="Arial"/>
                <a:ea typeface="Arial"/>
                <a:cs typeface="Arial"/>
                <a:sym typeface="Arial"/>
              </a:defRPr>
            </a:pPr>
            <a:endParaRPr/>
          </a:p>
        </p:txBody>
      </p:sp>
      <p:sp>
        <p:nvSpPr>
          <p:cNvPr id="116" name="Text Placeholder 17"/>
          <p:cNvSpPr>
            <a:spLocks noGrp="1"/>
          </p:cNvSpPr>
          <p:nvPr>
            <p:ph type="body" sz="quarter" idx="15"/>
          </p:nvPr>
        </p:nvSpPr>
        <p:spPr>
          <a:xfrm>
            <a:off x="2986722" y="2643643"/>
            <a:ext cx="4114801" cy="1787526"/>
          </a:xfrm>
          <a:prstGeom prst="rect">
            <a:avLst/>
          </a:prstGeom>
        </p:spPr>
        <p:txBody>
          <a:bodyPr/>
          <a:lstStyle/>
          <a:p>
            <a:pPr>
              <a:lnSpc>
                <a:spcPct val="150000"/>
              </a:lnSpc>
              <a:spcBef>
                <a:spcPts val="200"/>
              </a:spcBef>
              <a:buFontTx/>
              <a:buAutoNum type="alphaLcParenR"/>
              <a:defRPr sz="1200">
                <a:solidFill>
                  <a:srgbClr val="FFFFFF"/>
                </a:solidFill>
                <a:latin typeface="Arial"/>
                <a:ea typeface="Arial"/>
                <a:cs typeface="Arial"/>
                <a:sym typeface="Arial"/>
              </a:defRPr>
            </a:pPr>
            <a:endParaRPr/>
          </a:p>
        </p:txBody>
      </p:sp>
      <p:pic>
        <p:nvPicPr>
          <p:cNvPr id="117" name="Picture 8" descr="Picture 8"/>
          <p:cNvPicPr>
            <a:picLocks noChangeAspect="1"/>
          </p:cNvPicPr>
          <p:nvPr/>
        </p:nvPicPr>
        <p:blipFill>
          <a:blip r:embed="rId2"/>
          <a:stretch>
            <a:fillRect/>
          </a:stretch>
        </p:blipFill>
        <p:spPr>
          <a:xfrm>
            <a:off x="323194" y="6118569"/>
            <a:ext cx="1881703" cy="481200"/>
          </a:xfrm>
          <a:prstGeom prst="rect">
            <a:avLst/>
          </a:prstGeom>
          <a:ln w="12700">
            <a:miter lim="400000"/>
          </a:ln>
        </p:spPr>
      </p:pic>
      <p:pic>
        <p:nvPicPr>
          <p:cNvPr id="118" name="Picture 12" descr="Picture 12"/>
          <p:cNvPicPr>
            <a:picLocks noChangeAspect="1"/>
          </p:cNvPicPr>
          <p:nvPr/>
        </p:nvPicPr>
        <p:blipFill>
          <a:blip r:embed="rId3"/>
          <a:stretch>
            <a:fillRect/>
          </a:stretch>
        </p:blipFill>
        <p:spPr>
          <a:xfrm rot="15954349">
            <a:off x="-256921" y="3127887"/>
            <a:ext cx="3041932" cy="3030466"/>
          </a:xfrm>
          <a:prstGeom prst="rect">
            <a:avLst/>
          </a:prstGeom>
          <a:ln w="12700">
            <a:miter lim="400000"/>
          </a:ln>
        </p:spPr>
      </p:pic>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Layout 2">
    <p:spTree>
      <p:nvGrpSpPr>
        <p:cNvPr id="1" name=""/>
        <p:cNvGrpSpPr/>
        <p:nvPr/>
      </p:nvGrpSpPr>
      <p:grpSpPr>
        <a:xfrm>
          <a:off x="0" y="0"/>
          <a:ext cx="0" cy="0"/>
          <a:chOff x="0" y="0"/>
          <a:chExt cx="0" cy="0"/>
        </a:xfrm>
      </p:grpSpPr>
      <p:sp>
        <p:nvSpPr>
          <p:cNvPr id="126" name="Picture Placeholder 2"/>
          <p:cNvSpPr>
            <a:spLocks noGrp="1"/>
          </p:cNvSpPr>
          <p:nvPr>
            <p:ph type="pic" idx="13"/>
          </p:nvPr>
        </p:nvSpPr>
        <p:spPr>
          <a:xfrm>
            <a:off x="0" y="0"/>
            <a:ext cx="9144000" cy="5646738"/>
          </a:xfrm>
          <a:prstGeom prst="rect">
            <a:avLst/>
          </a:prstGeom>
        </p:spPr>
        <p:txBody>
          <a:bodyPr lIns="91439" rIns="91439">
            <a:noAutofit/>
          </a:bodyPr>
          <a:lstStyle/>
          <a:p>
            <a:endParaRPr/>
          </a:p>
        </p:txBody>
      </p:sp>
      <p:sp>
        <p:nvSpPr>
          <p:cNvPr id="127" name="Title 1"/>
          <p:cNvSpPr txBox="1"/>
          <p:nvPr/>
        </p:nvSpPr>
        <p:spPr>
          <a:xfrm>
            <a:off x="6608868" y="3751414"/>
            <a:ext cx="2201334" cy="14947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50000"/>
              </a:lnSpc>
              <a:defRPr sz="1100" i="1" spc="600">
                <a:solidFill>
                  <a:srgbClr val="FFFFFF"/>
                </a:solidFill>
                <a:latin typeface="Times"/>
                <a:ea typeface="Times"/>
                <a:cs typeface="Times"/>
                <a:sym typeface="Times"/>
              </a:defRPr>
            </a:lvl1pPr>
          </a:lstStyle>
          <a:p>
            <a:r>
              <a:t>Quick pull quote or introductory statement can be placed here for support and to draw attention.</a:t>
            </a:r>
          </a:p>
        </p:txBody>
      </p:sp>
      <p:sp>
        <p:nvSpPr>
          <p:cNvPr id="128" name="Straight Connector 4"/>
          <p:cNvSpPr/>
          <p:nvPr/>
        </p:nvSpPr>
        <p:spPr>
          <a:xfrm>
            <a:off x="6473826" y="3863830"/>
            <a:ext cx="1" cy="692760"/>
          </a:xfrm>
          <a:prstGeom prst="line">
            <a:avLst/>
          </a:prstGeom>
          <a:ln w="12700">
            <a:solidFill>
              <a:srgbClr val="FFFFFF"/>
            </a:solidFill>
          </a:ln>
        </p:spPr>
        <p:txBody>
          <a:bodyPr lIns="45719" rIns="45719"/>
          <a:lstStyle/>
          <a:p>
            <a:endParaRPr/>
          </a:p>
        </p:txBody>
      </p:sp>
      <p:pic>
        <p:nvPicPr>
          <p:cNvPr id="129" name="Picture 5" descr="Picture 5"/>
          <p:cNvPicPr>
            <a:picLocks noChangeAspect="1"/>
          </p:cNvPicPr>
          <p:nvPr/>
        </p:nvPicPr>
        <p:blipFill>
          <a:blip r:embed="rId2"/>
          <a:stretch>
            <a:fillRect/>
          </a:stretch>
        </p:blipFill>
        <p:spPr>
          <a:xfrm rot="10800000">
            <a:off x="-1" y="1464392"/>
            <a:ext cx="5445097" cy="4358564"/>
          </a:xfrm>
          <a:prstGeom prst="rect">
            <a:avLst/>
          </a:prstGeom>
          <a:ln w="12700">
            <a:miter lim="400000"/>
          </a:ln>
        </p:spPr>
      </p:pic>
      <p:sp>
        <p:nvSpPr>
          <p:cNvPr id="130" name="Title 1"/>
          <p:cNvSpPr txBox="1"/>
          <p:nvPr/>
        </p:nvSpPr>
        <p:spPr>
          <a:xfrm>
            <a:off x="2471536" y="2978538"/>
            <a:ext cx="4033015" cy="2269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spc="600">
                <a:solidFill>
                  <a:srgbClr val="FFFFFF"/>
                </a:solidFill>
                <a:latin typeface="Arial"/>
                <a:ea typeface="Arial"/>
                <a:cs typeface="Arial"/>
                <a:sym typeface="Arial"/>
              </a:defRPr>
            </a:lvl1pPr>
          </a:lstStyle>
          <a:p>
            <a:r>
              <a:t>K E Y W O R D </a:t>
            </a:r>
          </a:p>
        </p:txBody>
      </p:sp>
      <p:sp>
        <p:nvSpPr>
          <p:cNvPr id="131" name="Title 1"/>
          <p:cNvSpPr txBox="1"/>
          <p:nvPr/>
        </p:nvSpPr>
        <p:spPr>
          <a:xfrm>
            <a:off x="2471536" y="3189669"/>
            <a:ext cx="4033015"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b="1" spc="300">
                <a:solidFill>
                  <a:srgbClr val="FFFFFF"/>
                </a:solidFill>
                <a:latin typeface="Arial"/>
                <a:ea typeface="Arial"/>
                <a:cs typeface="Arial"/>
                <a:sym typeface="Arial"/>
              </a:defRPr>
            </a:lvl1pPr>
          </a:lstStyle>
          <a:p>
            <a:r>
              <a:t>HERE AND HERE</a:t>
            </a:r>
          </a:p>
        </p:txBody>
      </p:sp>
      <p:sp>
        <p:nvSpPr>
          <p:cNvPr id="132" name="Title 1"/>
          <p:cNvSpPr txBox="1"/>
          <p:nvPr/>
        </p:nvSpPr>
        <p:spPr>
          <a:xfrm>
            <a:off x="4777187" y="4905400"/>
            <a:ext cx="4033015" cy="2269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spc="600">
                <a:solidFill>
                  <a:srgbClr val="FFFFFF"/>
                </a:solidFill>
                <a:latin typeface="Arial"/>
                <a:ea typeface="Arial"/>
                <a:cs typeface="Arial"/>
                <a:sym typeface="Arial"/>
              </a:defRPr>
            </a:lvl1pPr>
          </a:lstStyle>
          <a:p>
            <a:r>
              <a:t>K E Y W O R D </a:t>
            </a:r>
          </a:p>
        </p:txBody>
      </p:sp>
      <p:sp>
        <p:nvSpPr>
          <p:cNvPr id="133" name="Title 1"/>
          <p:cNvSpPr txBox="1"/>
          <p:nvPr/>
        </p:nvSpPr>
        <p:spPr>
          <a:xfrm>
            <a:off x="4777187" y="5116531"/>
            <a:ext cx="4033015"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b="1" spc="300">
                <a:solidFill>
                  <a:srgbClr val="FFFFFF"/>
                </a:solidFill>
                <a:latin typeface="Arial"/>
                <a:ea typeface="Arial"/>
                <a:cs typeface="Arial"/>
                <a:sym typeface="Arial"/>
              </a:defRPr>
            </a:lvl1pPr>
          </a:lstStyle>
          <a:p>
            <a:r>
              <a:t>HERE AND HERE</a:t>
            </a:r>
          </a:p>
        </p:txBody>
      </p:sp>
      <p:sp>
        <p:nvSpPr>
          <p:cNvPr id="134" name="Body Level One…"/>
          <p:cNvSpPr txBox="1">
            <a:spLocks noGrp="1"/>
          </p:cNvSpPr>
          <p:nvPr>
            <p:ph type="body" sz="quarter" idx="1"/>
          </p:nvPr>
        </p:nvSpPr>
        <p:spPr>
          <a:xfrm>
            <a:off x="5862637" y="792159"/>
            <a:ext cx="2114551" cy="808038"/>
          </a:xfrm>
          <a:prstGeom prst="rect">
            <a:avLst/>
          </a:prstGeom>
        </p:spPr>
        <p:txBody>
          <a:bodyPr/>
          <a:lstStyle>
            <a:lvl1pPr marL="0" indent="0">
              <a:lnSpc>
                <a:spcPct val="150000"/>
              </a:lnSpc>
              <a:spcBef>
                <a:spcPts val="200"/>
              </a:spcBef>
              <a:buSzTx/>
              <a:buFontTx/>
              <a:buNone/>
              <a:defRPr sz="1100" i="1" spc="600">
                <a:latin typeface="Times"/>
                <a:ea typeface="Times"/>
                <a:cs typeface="Times"/>
                <a:sym typeface="Times"/>
              </a:defRPr>
            </a:lvl1pPr>
            <a:lvl2pPr marL="0" indent="457200">
              <a:lnSpc>
                <a:spcPct val="150000"/>
              </a:lnSpc>
              <a:spcBef>
                <a:spcPts val="200"/>
              </a:spcBef>
              <a:buSzTx/>
              <a:buFontTx/>
              <a:buNone/>
              <a:defRPr sz="1100" i="1" spc="600">
                <a:latin typeface="Times"/>
                <a:ea typeface="Times"/>
                <a:cs typeface="Times"/>
                <a:sym typeface="Times"/>
              </a:defRPr>
            </a:lvl2pPr>
            <a:lvl3pPr marL="0" indent="914400">
              <a:lnSpc>
                <a:spcPct val="150000"/>
              </a:lnSpc>
              <a:spcBef>
                <a:spcPts val="200"/>
              </a:spcBef>
              <a:buSzTx/>
              <a:buFontTx/>
              <a:buNone/>
              <a:defRPr sz="1100" i="1" spc="600">
                <a:latin typeface="Times"/>
                <a:ea typeface="Times"/>
                <a:cs typeface="Times"/>
                <a:sym typeface="Times"/>
              </a:defRPr>
            </a:lvl3pPr>
            <a:lvl4pPr marL="0" indent="1371600">
              <a:lnSpc>
                <a:spcPct val="150000"/>
              </a:lnSpc>
              <a:spcBef>
                <a:spcPts val="200"/>
              </a:spcBef>
              <a:buSzTx/>
              <a:buFontTx/>
              <a:buNone/>
              <a:defRPr sz="1100" i="1" spc="600">
                <a:latin typeface="Times"/>
                <a:ea typeface="Times"/>
                <a:cs typeface="Times"/>
                <a:sym typeface="Times"/>
              </a:defRPr>
            </a:lvl4pPr>
            <a:lvl5pPr marL="0" indent="1828800">
              <a:lnSpc>
                <a:spcPct val="150000"/>
              </a:lnSpc>
              <a:spcBef>
                <a:spcPts val="200"/>
              </a:spcBef>
              <a:buSzTx/>
              <a:buFontTx/>
              <a:buNone/>
              <a:defRPr sz="1100" i="1" spc="600">
                <a:latin typeface="Times"/>
                <a:ea typeface="Times"/>
                <a:cs typeface="Times"/>
                <a:sym typeface="Times"/>
              </a:defRPr>
            </a:lvl5pPr>
          </a:lstStyle>
          <a:p>
            <a:r>
              <a:t>Body Level One</a:t>
            </a:r>
          </a:p>
          <a:p>
            <a:pPr lvl="1"/>
            <a:r>
              <a:t>Body Level Two</a:t>
            </a:r>
          </a:p>
          <a:p>
            <a:pPr lvl="2"/>
            <a:r>
              <a:t>Body Level Three</a:t>
            </a:r>
          </a:p>
          <a:p>
            <a:pPr lvl="3"/>
            <a:r>
              <a:t>Body Level Four</a:t>
            </a:r>
          </a:p>
          <a:p>
            <a:pPr lvl="4"/>
            <a:r>
              <a:t>Body Level Five</a:t>
            </a:r>
          </a:p>
        </p:txBody>
      </p:sp>
      <p:pic>
        <p:nvPicPr>
          <p:cNvPr id="135" name="Picture 13" descr="Picture 13"/>
          <p:cNvPicPr>
            <a:picLocks noChangeAspect="1"/>
          </p:cNvPicPr>
          <p:nvPr/>
        </p:nvPicPr>
        <p:blipFill>
          <a:blip r:embed="rId3"/>
          <a:stretch>
            <a:fillRect/>
          </a:stretch>
        </p:blipFill>
        <p:spPr>
          <a:xfrm>
            <a:off x="323194" y="6118569"/>
            <a:ext cx="1881703" cy="481200"/>
          </a:xfrm>
          <a:prstGeom prst="rect">
            <a:avLst/>
          </a:prstGeom>
          <a:ln w="12700">
            <a:miter lim="400000"/>
          </a:ln>
        </p:spPr>
      </p:pic>
      <p:sp>
        <p:nvSpPr>
          <p:cNvPr id="1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p:cNvSpPr/>
          <p:nvPr/>
        </p:nvSpPr>
        <p:spPr>
          <a:xfrm>
            <a:off x="0" y="5646677"/>
            <a:ext cx="9144000" cy="266884"/>
          </a:xfrm>
          <a:prstGeom prst="rect">
            <a:avLst/>
          </a:prstGeom>
          <a:solidFill>
            <a:srgbClr val="0033A0"/>
          </a:solidFill>
          <a:ln w="12700">
            <a:miter lim="400000"/>
          </a:ln>
        </p:spPr>
        <p:txBody>
          <a:bodyPr lIns="45719" rIns="45719" anchor="ctr"/>
          <a:lstStyle/>
          <a:p>
            <a:pPr algn="ctr">
              <a:defRPr>
                <a:solidFill>
                  <a:srgbClr val="FFFFFF"/>
                </a:solidFill>
              </a:defRPr>
            </a:pPr>
            <a:endParaRPr/>
          </a:p>
        </p:txBody>
      </p:sp>
      <p:pic>
        <p:nvPicPr>
          <p:cNvPr id="3" name="Picture 4" descr="Picture 4"/>
          <p:cNvPicPr>
            <a:picLocks noChangeAspect="1"/>
          </p:cNvPicPr>
          <p:nvPr/>
        </p:nvPicPr>
        <p:blipFill>
          <a:blip r:embed="rId17"/>
          <a:stretch>
            <a:fillRect/>
          </a:stretch>
        </p:blipFill>
        <p:spPr>
          <a:xfrm>
            <a:off x="323194" y="6118569"/>
            <a:ext cx="1881703" cy="481200"/>
          </a:xfrm>
          <a:prstGeom prst="rect">
            <a:avLst/>
          </a:prstGeom>
          <a:ln w="12700">
            <a:miter lim="400000"/>
          </a:ln>
        </p:spPr>
      </p:pic>
      <p:sp>
        <p:nvSpPr>
          <p:cNvPr id="4" name="Title Text"/>
          <p:cNvSpPr txBox="1">
            <a:spLocks noGrp="1"/>
          </p:cNvSpPr>
          <p:nvPr>
            <p:ph type="title"/>
          </p:nvPr>
        </p:nvSpPr>
        <p:spPr>
          <a:xfrm>
            <a:off x="457200" y="92074"/>
            <a:ext cx="82296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5"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3" r:id="rId12"/>
    <p:sldLayoutId id="2147483666" r:id="rId13"/>
    <p:sldLayoutId id="2147483668" r:id="rId14"/>
    <p:sldLayoutId id="2147483669" r:id="rId15"/>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Georgia"/>
          <a:ea typeface="Georgia"/>
          <a:cs typeface="Georgia"/>
          <a:sym typeface="Georgia"/>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Georgia"/>
          <a:ea typeface="Georgia"/>
          <a:cs typeface="Georgia"/>
          <a:sym typeface="Georgia"/>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Georgia"/>
          <a:ea typeface="Georgia"/>
          <a:cs typeface="Georgia"/>
          <a:sym typeface="Georgia"/>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Georgia"/>
          <a:ea typeface="Georgia"/>
          <a:cs typeface="Georgia"/>
          <a:sym typeface="Georgia"/>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Georgia"/>
          <a:ea typeface="Georgia"/>
          <a:cs typeface="Georgia"/>
          <a:sym typeface="Georgia"/>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Georgia"/>
          <a:ea typeface="Georgia"/>
          <a:cs typeface="Georgia"/>
          <a:sym typeface="Georgia"/>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Georgia"/>
          <a:ea typeface="Georgia"/>
          <a:cs typeface="Georgia"/>
          <a:sym typeface="Georgia"/>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Georgia"/>
          <a:ea typeface="Georgia"/>
          <a:cs typeface="Georgia"/>
          <a:sym typeface="Georgia"/>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Georgia"/>
          <a:ea typeface="Georgia"/>
          <a:cs typeface="Georgia"/>
          <a:sym typeface="Georgia"/>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imes New Roman"/>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imes New Roman"/>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imes New Roman"/>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imes New Roman"/>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imes New Roman"/>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imes New Roman"/>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imes New Roman"/>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imes New Roman"/>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Text Placeholder 3"/>
          <p:cNvSpPr>
            <a:spLocks noGrp="1"/>
          </p:cNvSpPr>
          <p:nvPr>
            <p:ph type="body" idx="13"/>
          </p:nvPr>
        </p:nvSpPr>
        <p:spPr>
          <a:xfrm>
            <a:off x="7363459" y="156300"/>
            <a:ext cx="1708151" cy="91477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pPr marL="0" indent="0" defTabSz="301752">
              <a:spcBef>
                <a:spcPts val="100"/>
              </a:spcBef>
              <a:buSzTx/>
              <a:buFontTx/>
              <a:buNone/>
              <a:defRPr sz="594" b="1" cap="all" spc="99">
                <a:solidFill>
                  <a:srgbClr val="FFFFFF"/>
                </a:solidFill>
              </a:defRPr>
            </a:pPr>
            <a:r>
              <a:rPr sz="800" dirty="0">
                <a:latin typeface="Arial" panose="020B0604020202020204" pitchFamily="34" charset="0"/>
                <a:cs typeface="Arial" panose="020B0604020202020204" pitchFamily="34" charset="0"/>
              </a:rPr>
              <a:t>Paula j. Holbrook</a:t>
            </a:r>
          </a:p>
          <a:p>
            <a:pPr marL="0" indent="0" defTabSz="301752">
              <a:spcBef>
                <a:spcPts val="100"/>
              </a:spcBef>
              <a:buSzTx/>
              <a:buFontTx/>
              <a:buNone/>
              <a:defRPr sz="594" cap="all" spc="99">
                <a:solidFill>
                  <a:srgbClr val="FFFFFF"/>
                </a:solidFill>
              </a:defRPr>
            </a:pPr>
            <a:r>
              <a:rPr sz="800" dirty="0" err="1">
                <a:latin typeface="Arial" panose="020B0604020202020204" pitchFamily="34" charset="0"/>
                <a:cs typeface="Arial" panose="020B0604020202020204" pitchFamily="34" charset="0"/>
              </a:rPr>
              <a:t>rn</a:t>
            </a:r>
            <a:r>
              <a:rPr sz="800" dirty="0">
                <a:latin typeface="Arial" panose="020B0604020202020204" pitchFamily="34" charset="0"/>
                <a:cs typeface="Arial" panose="020B0604020202020204" pitchFamily="34" charset="0"/>
              </a:rPr>
              <a:t>, </a:t>
            </a:r>
            <a:r>
              <a:rPr sz="800" dirty="0" err="1">
                <a:latin typeface="Arial" panose="020B0604020202020204" pitchFamily="34" charset="0"/>
                <a:cs typeface="Arial" panose="020B0604020202020204" pitchFamily="34" charset="0"/>
              </a:rPr>
              <a:t>bhs</a:t>
            </a:r>
            <a:r>
              <a:rPr sz="800" dirty="0">
                <a:latin typeface="Arial" panose="020B0604020202020204" pitchFamily="34" charset="0"/>
                <a:cs typeface="Arial" panose="020B0604020202020204" pitchFamily="34" charset="0"/>
              </a:rPr>
              <a:t>, </a:t>
            </a:r>
            <a:r>
              <a:rPr sz="800" dirty="0" err="1">
                <a:latin typeface="Arial" panose="020B0604020202020204" pitchFamily="34" charset="0"/>
                <a:cs typeface="Arial" panose="020B0604020202020204" pitchFamily="34" charset="0"/>
              </a:rPr>
              <a:t>jd</a:t>
            </a:r>
            <a:r>
              <a:rPr sz="800" dirty="0">
                <a:latin typeface="Arial" panose="020B0604020202020204" pitchFamily="34" charset="0"/>
                <a:cs typeface="Arial" panose="020B0604020202020204" pitchFamily="34" charset="0"/>
              </a:rPr>
              <a:t>, </a:t>
            </a:r>
            <a:r>
              <a:rPr sz="800" dirty="0" err="1">
                <a:latin typeface="Arial" panose="020B0604020202020204" pitchFamily="34" charset="0"/>
                <a:cs typeface="Arial" panose="020B0604020202020204" pitchFamily="34" charset="0"/>
              </a:rPr>
              <a:t>cphrm</a:t>
            </a:r>
            <a:endParaRPr sz="800" dirty="0">
              <a:latin typeface="Arial" panose="020B0604020202020204" pitchFamily="34" charset="0"/>
              <a:cs typeface="Arial" panose="020B0604020202020204" pitchFamily="34" charset="0"/>
            </a:endParaRPr>
          </a:p>
          <a:p>
            <a:pPr marL="0" indent="0" defTabSz="301752">
              <a:spcBef>
                <a:spcPts val="100"/>
              </a:spcBef>
              <a:buSzTx/>
              <a:buFontTx/>
              <a:buNone/>
              <a:defRPr sz="594" cap="all" spc="99">
                <a:solidFill>
                  <a:srgbClr val="FFFFFF"/>
                </a:solidFill>
              </a:defRPr>
            </a:pPr>
            <a:r>
              <a:rPr sz="800" dirty="0">
                <a:latin typeface="Arial" panose="020B0604020202020204" pitchFamily="34" charset="0"/>
                <a:cs typeface="Arial" panose="020B0604020202020204" pitchFamily="34" charset="0"/>
              </a:rPr>
              <a:t>Associate director, risk management</a:t>
            </a:r>
          </a:p>
          <a:p>
            <a:pPr marL="0" indent="0" defTabSz="301752">
              <a:spcBef>
                <a:spcPts val="100"/>
              </a:spcBef>
              <a:buSzTx/>
              <a:buFontTx/>
              <a:buNone/>
              <a:defRPr sz="594" cap="all" spc="99">
                <a:solidFill>
                  <a:srgbClr val="FFFFFF"/>
                </a:solidFill>
              </a:defRPr>
            </a:pPr>
            <a:r>
              <a:rPr sz="800" dirty="0">
                <a:latin typeface="Arial" panose="020B0604020202020204" pitchFamily="34" charset="0"/>
                <a:cs typeface="Arial" panose="020B0604020202020204" pitchFamily="34" charset="0"/>
              </a:rPr>
              <a:t>Associate general counsel</a:t>
            </a:r>
          </a:p>
        </p:txBody>
      </p:sp>
      <p:sp>
        <p:nvSpPr>
          <p:cNvPr id="318" name="Vertical Text Placeholder 4"/>
          <p:cNvSpPr>
            <a:spLocks noGrp="1"/>
          </p:cNvSpPr>
          <p:nvPr>
            <p:ph type="body" idx="14"/>
          </p:nvPr>
        </p:nvSpPr>
        <p:spPr>
          <a:xfrm rot="-5400000">
            <a:off x="6851414" y="-426116"/>
            <a:ext cx="295276" cy="534660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lvl1pPr marL="0" indent="0">
              <a:spcBef>
                <a:spcPts val="200"/>
              </a:spcBef>
              <a:buSzTx/>
              <a:buFontTx/>
              <a:buNone/>
              <a:defRPr sz="1200" cap="all" spc="300">
                <a:solidFill>
                  <a:srgbClr val="FFFFFF"/>
                </a:solidFill>
                <a:latin typeface="Arial"/>
                <a:ea typeface="Arial"/>
                <a:cs typeface="Arial"/>
                <a:sym typeface="Arial"/>
              </a:defRPr>
            </a:lvl1pPr>
          </a:lstStyle>
          <a:p>
            <a:r>
              <a:rPr sz="2400" b="1" dirty="0"/>
              <a:t>Introduction to </a:t>
            </a:r>
            <a:r>
              <a:rPr sz="2400" b="1" dirty="0" err="1"/>
              <a:t>ukhc</a:t>
            </a:r>
            <a:r>
              <a:rPr sz="2400" b="1" dirty="0"/>
              <a:t> </a:t>
            </a:r>
            <a:endParaRPr lang="en-US" sz="2400" b="1" dirty="0"/>
          </a:p>
          <a:p>
            <a:r>
              <a:rPr sz="2400" b="1" dirty="0"/>
              <a:t>risk management</a:t>
            </a:r>
          </a:p>
        </p:txBody>
      </p:sp>
      <p:sp>
        <p:nvSpPr>
          <p:cNvPr id="319" name="Text Placeholder 3"/>
          <p:cNvSpPr/>
          <p:nvPr/>
        </p:nvSpPr>
        <p:spPr>
          <a:xfrm>
            <a:off x="5499735" y="143761"/>
            <a:ext cx="1708151" cy="9273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p>
            <a:pPr defTabSz="306324">
              <a:spcBef>
                <a:spcPts val="100"/>
              </a:spcBef>
              <a:defRPr sz="603" b="1" cap="all" spc="100">
                <a:solidFill>
                  <a:srgbClr val="FFFFFF"/>
                </a:solidFill>
                <a:latin typeface="Georgia"/>
                <a:ea typeface="Georgia"/>
                <a:cs typeface="Georgia"/>
                <a:sym typeface="Georgia"/>
              </a:defRPr>
            </a:pPr>
            <a:r>
              <a:rPr sz="800" dirty="0">
                <a:latin typeface="Arial" panose="020B0604020202020204" pitchFamily="34" charset="0"/>
                <a:cs typeface="Arial" panose="020B0604020202020204" pitchFamily="34" charset="0"/>
              </a:rPr>
              <a:t>Margaret </a:t>
            </a:r>
            <a:r>
              <a:rPr sz="800" dirty="0" err="1">
                <a:latin typeface="Arial" panose="020B0604020202020204" pitchFamily="34" charset="0"/>
                <a:cs typeface="Arial" panose="020B0604020202020204" pitchFamily="34" charset="0"/>
              </a:rPr>
              <a:t>m.</a:t>
            </a:r>
            <a:r>
              <a:rPr sz="800" dirty="0">
                <a:latin typeface="Arial" panose="020B0604020202020204" pitchFamily="34" charset="0"/>
                <a:cs typeface="Arial" panose="020B0604020202020204" pitchFamily="34" charset="0"/>
              </a:rPr>
              <a:t> </a:t>
            </a:r>
            <a:r>
              <a:rPr sz="800" dirty="0" err="1">
                <a:latin typeface="Arial" panose="020B0604020202020204" pitchFamily="34" charset="0"/>
                <a:cs typeface="Arial" panose="020B0604020202020204" pitchFamily="34" charset="0"/>
              </a:rPr>
              <a:t>pisacano</a:t>
            </a:r>
            <a:endParaRPr sz="800" dirty="0">
              <a:latin typeface="Arial" panose="020B0604020202020204" pitchFamily="34" charset="0"/>
              <a:cs typeface="Arial" panose="020B0604020202020204" pitchFamily="34" charset="0"/>
            </a:endParaRPr>
          </a:p>
          <a:p>
            <a:pPr defTabSz="306324">
              <a:spcBef>
                <a:spcPts val="100"/>
              </a:spcBef>
              <a:defRPr sz="603" cap="all" spc="100">
                <a:solidFill>
                  <a:srgbClr val="FFFFFF"/>
                </a:solidFill>
                <a:latin typeface="Georgia"/>
                <a:ea typeface="Georgia"/>
                <a:cs typeface="Georgia"/>
                <a:sym typeface="Georgia"/>
              </a:defRPr>
            </a:pPr>
            <a:r>
              <a:rPr sz="800" dirty="0" err="1">
                <a:latin typeface="Arial" panose="020B0604020202020204" pitchFamily="34" charset="0"/>
                <a:cs typeface="Arial" panose="020B0604020202020204" pitchFamily="34" charset="0"/>
              </a:rPr>
              <a:t>bsn</a:t>
            </a:r>
            <a:r>
              <a:rPr sz="800" dirty="0">
                <a:latin typeface="Arial" panose="020B0604020202020204" pitchFamily="34" charset="0"/>
                <a:cs typeface="Arial" panose="020B0604020202020204" pitchFamily="34" charset="0"/>
              </a:rPr>
              <a:t>, </a:t>
            </a:r>
            <a:r>
              <a:rPr sz="800" dirty="0" err="1">
                <a:latin typeface="Arial" panose="020B0604020202020204" pitchFamily="34" charset="0"/>
                <a:cs typeface="Arial" panose="020B0604020202020204" pitchFamily="34" charset="0"/>
              </a:rPr>
              <a:t>jd</a:t>
            </a:r>
            <a:r>
              <a:rPr sz="800" dirty="0">
                <a:latin typeface="Arial" panose="020B0604020202020204" pitchFamily="34" charset="0"/>
                <a:cs typeface="Arial" panose="020B0604020202020204" pitchFamily="34" charset="0"/>
              </a:rPr>
              <a:t>, </a:t>
            </a:r>
            <a:r>
              <a:rPr sz="800" dirty="0" err="1">
                <a:latin typeface="Arial" panose="020B0604020202020204" pitchFamily="34" charset="0"/>
                <a:cs typeface="Arial" panose="020B0604020202020204" pitchFamily="34" charset="0"/>
              </a:rPr>
              <a:t>cphrm</a:t>
            </a:r>
            <a:endParaRPr sz="800" dirty="0">
              <a:latin typeface="Arial" panose="020B0604020202020204" pitchFamily="34" charset="0"/>
              <a:cs typeface="Arial" panose="020B0604020202020204" pitchFamily="34" charset="0"/>
            </a:endParaRPr>
          </a:p>
          <a:p>
            <a:pPr defTabSz="306324">
              <a:spcBef>
                <a:spcPts val="100"/>
              </a:spcBef>
              <a:defRPr sz="603" cap="all" spc="100">
                <a:solidFill>
                  <a:srgbClr val="FFFFFF"/>
                </a:solidFill>
                <a:latin typeface="Georgia"/>
                <a:ea typeface="Georgia"/>
                <a:cs typeface="Georgia"/>
                <a:sym typeface="Georgia"/>
              </a:defRPr>
            </a:pPr>
            <a:r>
              <a:rPr sz="800" dirty="0">
                <a:latin typeface="Arial" panose="020B0604020202020204" pitchFamily="34" charset="0"/>
                <a:cs typeface="Arial" panose="020B0604020202020204" pitchFamily="34" charset="0"/>
              </a:rPr>
              <a:t>director, risk management</a:t>
            </a:r>
          </a:p>
          <a:p>
            <a:pPr defTabSz="306324">
              <a:spcBef>
                <a:spcPts val="100"/>
              </a:spcBef>
              <a:defRPr sz="603" cap="all" spc="100">
                <a:solidFill>
                  <a:srgbClr val="FFFFFF"/>
                </a:solidFill>
                <a:latin typeface="Georgia"/>
                <a:ea typeface="Georgia"/>
                <a:cs typeface="Georgia"/>
                <a:sym typeface="Georgia"/>
              </a:defRPr>
            </a:pPr>
            <a:r>
              <a:rPr sz="800" dirty="0">
                <a:latin typeface="Arial" panose="020B0604020202020204" pitchFamily="34" charset="0"/>
                <a:cs typeface="Arial" panose="020B0604020202020204" pitchFamily="34" charset="0"/>
              </a:rPr>
              <a:t>Associate general counsel</a:t>
            </a:r>
          </a:p>
        </p:txBody>
      </p:sp>
      <p:sp>
        <p:nvSpPr>
          <p:cNvPr id="7" name="Text Placeholder 2"/>
          <p:cNvSpPr>
            <a:spLocks noGrp="1"/>
          </p:cNvSpPr>
          <p:nvPr>
            <p:ph type="body" sz="quarter" idx="4294967295"/>
          </p:nvPr>
        </p:nvSpPr>
        <p:spPr>
          <a:xfrm>
            <a:off x="7321283" y="1163849"/>
            <a:ext cx="1708150" cy="396875"/>
          </a:xfrm>
          <a:prstGeom prst="rect">
            <a:avLst/>
          </a:prstGeom>
        </p:spPr>
        <p:txBody>
          <a:bodyPr>
            <a:normAutofit/>
          </a:bodyPr>
          <a:lstStyle/>
          <a:p>
            <a:pPr marL="0" indent="0">
              <a:buNone/>
            </a:pPr>
            <a:r>
              <a:rPr lang="en-US" sz="800" dirty="0" smtClean="0">
                <a:solidFill>
                  <a:schemeClr val="bg1"/>
                </a:solidFill>
                <a:latin typeface="Arial" panose="020B0604020202020204" pitchFamily="34" charset="0"/>
                <a:cs typeface="Arial" panose="020B0604020202020204" pitchFamily="34" charset="0"/>
              </a:rPr>
              <a:t>2023 </a:t>
            </a:r>
            <a:r>
              <a:rPr lang="en-US" sz="800" dirty="0">
                <a:solidFill>
                  <a:schemeClr val="bg1"/>
                </a:solidFill>
                <a:latin typeface="Arial" panose="020B0604020202020204" pitchFamily="34" charset="0"/>
                <a:cs typeface="Arial" panose="020B0604020202020204" pitchFamily="34" charset="0"/>
              </a:rPr>
              <a:t>NEW EMPLOYEE ORIENTATION</a:t>
            </a:r>
          </a:p>
        </p:txBody>
      </p:sp>
      <p:sp>
        <p:nvSpPr>
          <p:cNvPr id="2" name="TextBox 1">
            <a:extLst>
              <a:ext uri="{FF2B5EF4-FFF2-40B4-BE49-F238E27FC236}">
                <a16:creationId xmlns:a16="http://schemas.microsoft.com/office/drawing/2014/main" id="{AAE8C3C6-BA4F-40C0-8354-AF22C1C7049B}"/>
              </a:ext>
            </a:extLst>
          </p:cNvPr>
          <p:cNvSpPr txBox="1"/>
          <p:nvPr/>
        </p:nvSpPr>
        <p:spPr>
          <a:xfrm>
            <a:off x="5556609" y="1071079"/>
            <a:ext cx="1594401"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80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Times New Roman"/>
              </a:rPr>
              <a:t>HANS</a:t>
            </a:r>
            <a:r>
              <a:rPr kumimoji="0" lang="en-US" sz="8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Times New Roman"/>
              </a:rPr>
              <a:t> HERKLOTZ, JD </a:t>
            </a:r>
          </a:p>
          <a:p>
            <a:pPr marL="0" marR="0" indent="0" algn="l" defTabSz="457200" rtl="0" fontAlgn="auto" latinLnBrk="0" hangingPunct="0">
              <a:lnSpc>
                <a:spcPct val="100000"/>
              </a:lnSpc>
              <a:spcBef>
                <a:spcPts val="0"/>
              </a:spcBef>
              <a:spcAft>
                <a:spcPts val="0"/>
              </a:spcAft>
              <a:buClrTx/>
              <a:buSzTx/>
              <a:buFontTx/>
              <a:buNone/>
              <a:tabLst/>
            </a:pPr>
            <a:r>
              <a:rPr lang="en-US" sz="800" dirty="0">
                <a:solidFill>
                  <a:schemeClr val="bg1"/>
                </a:solidFill>
                <a:latin typeface="Arial" panose="020B0604020202020204" pitchFamily="34" charset="0"/>
                <a:cs typeface="Arial" panose="020B0604020202020204" pitchFamily="34" charset="0"/>
              </a:rPr>
              <a:t>LITIGATION COUNSEL</a:t>
            </a:r>
            <a:endParaRPr kumimoji="0" lang="en-US" sz="8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Times New Roman"/>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Text Placeholder 1"/>
          <p:cNvSpPr txBox="1">
            <a:spLocks noGrp="1"/>
          </p:cNvSpPr>
          <p:nvPr>
            <p:ph type="body" sz="half" idx="1"/>
          </p:nvPr>
        </p:nvSpPr>
        <p:spPr>
          <a:prstGeom prst="rect">
            <a:avLst/>
          </a:prstGeom>
        </p:spPr>
        <p:txBody>
          <a:bodyPr/>
          <a:lstStyle/>
          <a:p>
            <a:pPr defTabSz="914400">
              <a:lnSpc>
                <a:spcPct val="120000"/>
              </a:lnSpc>
              <a:spcBef>
                <a:spcPts val="0"/>
              </a:spcBef>
              <a:defRPr b="1"/>
            </a:pPr>
            <a:r>
              <a:rPr dirty="0">
                <a:solidFill>
                  <a:srgbClr val="4D4D4D"/>
                </a:solidFill>
              </a:rPr>
              <a:t>Incident reporting, email, medical records:</a:t>
            </a:r>
          </a:p>
          <a:p>
            <a:pPr defTabSz="914400">
              <a:lnSpc>
                <a:spcPct val="120000"/>
              </a:lnSpc>
              <a:spcBef>
                <a:spcPts val="0"/>
              </a:spcBef>
              <a:defRPr b="1"/>
            </a:pPr>
            <a:endParaRPr dirty="0">
              <a:solidFill>
                <a:srgbClr val="4D4D4D"/>
              </a:solidFill>
            </a:endParaRPr>
          </a:p>
          <a:p>
            <a:pPr marL="241023" indent="-241023" defTabSz="914400">
              <a:lnSpc>
                <a:spcPct val="120000"/>
              </a:lnSpc>
              <a:spcBef>
                <a:spcPts val="0"/>
              </a:spcBef>
              <a:buSzPct val="100000"/>
              <a:buFont typeface="Arial"/>
              <a:buChar char="•"/>
            </a:pPr>
            <a:r>
              <a:rPr dirty="0">
                <a:solidFill>
                  <a:srgbClr val="4D4D4D"/>
                </a:solidFill>
              </a:rPr>
              <a:t>Timely</a:t>
            </a:r>
          </a:p>
          <a:p>
            <a:pPr marL="241023" indent="-241023" defTabSz="914400">
              <a:lnSpc>
                <a:spcPct val="120000"/>
              </a:lnSpc>
              <a:spcBef>
                <a:spcPts val="0"/>
              </a:spcBef>
              <a:buSzPct val="100000"/>
              <a:buFont typeface="Arial"/>
              <a:buChar char="•"/>
            </a:pPr>
            <a:r>
              <a:rPr dirty="0">
                <a:solidFill>
                  <a:srgbClr val="4D4D4D"/>
                </a:solidFill>
              </a:rPr>
              <a:t>Objective</a:t>
            </a:r>
          </a:p>
          <a:p>
            <a:pPr marL="241023" indent="-241023" defTabSz="914400">
              <a:lnSpc>
                <a:spcPct val="120000"/>
              </a:lnSpc>
              <a:spcBef>
                <a:spcPts val="0"/>
              </a:spcBef>
              <a:buSzPct val="100000"/>
              <a:buFont typeface="Arial"/>
              <a:buChar char="•"/>
            </a:pPr>
            <a:r>
              <a:rPr dirty="0">
                <a:solidFill>
                  <a:srgbClr val="4D4D4D"/>
                </a:solidFill>
              </a:rPr>
              <a:t>Factual</a:t>
            </a:r>
          </a:p>
          <a:p>
            <a:pPr marL="241023" indent="-241023" defTabSz="914400">
              <a:lnSpc>
                <a:spcPct val="120000"/>
              </a:lnSpc>
              <a:spcBef>
                <a:spcPts val="0"/>
              </a:spcBef>
              <a:buSzPct val="100000"/>
              <a:buFont typeface="Arial"/>
              <a:buChar char="•"/>
            </a:pPr>
            <a:r>
              <a:rPr dirty="0">
                <a:solidFill>
                  <a:srgbClr val="4D4D4D"/>
                </a:solidFill>
              </a:rPr>
              <a:t>Non-emotional</a:t>
            </a:r>
          </a:p>
          <a:p>
            <a:pPr marL="241023" indent="-241023" defTabSz="914400">
              <a:lnSpc>
                <a:spcPct val="120000"/>
              </a:lnSpc>
              <a:spcBef>
                <a:spcPts val="0"/>
              </a:spcBef>
              <a:buSzPct val="100000"/>
              <a:buFont typeface="Arial"/>
              <a:buChar char="•"/>
            </a:pPr>
            <a:r>
              <a:rPr dirty="0">
                <a:solidFill>
                  <a:srgbClr val="4D4D4D"/>
                </a:solidFill>
              </a:rPr>
              <a:t>Professional</a:t>
            </a:r>
          </a:p>
        </p:txBody>
      </p:sp>
      <p:sp>
        <p:nvSpPr>
          <p:cNvPr id="377" name="Text Placeholder 3"/>
          <p:cNvSpPr>
            <a:spLocks noGrp="1"/>
          </p:cNvSpPr>
          <p:nvPr>
            <p:ph type="body" idx="14"/>
          </p:nvPr>
        </p:nvSpPr>
        <p:spPr>
          <a:xfrm>
            <a:off x="1067658" y="1758196"/>
            <a:ext cx="3603402" cy="254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marL="0" indent="0" defTabSz="448055">
              <a:spcBef>
                <a:spcPts val="200"/>
              </a:spcBef>
              <a:buSzTx/>
              <a:buFontTx/>
              <a:buNone/>
              <a:defRPr sz="1176" b="1" cap="all" spc="294">
                <a:latin typeface="Arial"/>
                <a:ea typeface="Arial"/>
                <a:cs typeface="Arial"/>
                <a:sym typeface="Arial"/>
              </a:defRPr>
            </a:lvl1pPr>
          </a:lstStyle>
          <a:p>
            <a:r>
              <a:rPr dirty="0">
                <a:solidFill>
                  <a:srgbClr val="4D4D4D"/>
                </a:solidFill>
              </a:rPr>
              <a:t>Business documentation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 Placeholder 1"/>
          <p:cNvSpPr txBox="1">
            <a:spLocks noGrp="1"/>
          </p:cNvSpPr>
          <p:nvPr>
            <p:ph type="body" sz="quarter" idx="1"/>
          </p:nvPr>
        </p:nvSpPr>
        <p:spPr>
          <a:xfrm>
            <a:off x="5364921" y="1252468"/>
            <a:ext cx="3280709" cy="1947646"/>
          </a:xfrm>
          <a:prstGeom prst="rect">
            <a:avLst/>
          </a:prstGeom>
        </p:spPr>
        <p:txBody>
          <a:bodyPr>
            <a:normAutofit/>
          </a:bodyPr>
          <a:lstStyle/>
          <a:p>
            <a:pPr defTabSz="484631">
              <a:lnSpc>
                <a:spcPct val="150000"/>
              </a:lnSpc>
              <a:buSzPct val="100000"/>
              <a:defRPr sz="1166"/>
            </a:pPr>
            <a:r>
              <a:rPr lang="en-US" sz="1600" dirty="0"/>
              <a:t>Patients are given a copy of their rights and responsibilities on admission, when they sign their admission content form (“Authorization and Agreements”)</a:t>
            </a:r>
            <a:endParaRPr sz="1600" dirty="0"/>
          </a:p>
        </p:txBody>
      </p:sp>
      <p:sp>
        <p:nvSpPr>
          <p:cNvPr id="405" name="Title 3"/>
          <p:cNvSpPr txBox="1">
            <a:spLocks noGrp="1"/>
          </p:cNvSpPr>
          <p:nvPr>
            <p:ph type="title"/>
          </p:nvPr>
        </p:nvSpPr>
        <p:spPr>
          <a:xfrm>
            <a:off x="5128407" y="676758"/>
            <a:ext cx="3829334" cy="512762"/>
          </a:xfrm>
          <a:prstGeom prst="rect">
            <a:avLst/>
          </a:prstGeom>
        </p:spPr>
        <p:txBody>
          <a:bodyPr>
            <a:noAutofit/>
          </a:bodyPr>
          <a:lstStyle>
            <a:lvl1pPr defTabSz="182880">
              <a:defRPr sz="1440"/>
            </a:lvl1pPr>
          </a:lstStyle>
          <a:p>
            <a:r>
              <a:rPr lang="en-US" sz="1400" dirty="0">
                <a:latin typeface="Arial" panose="020B0604020202020204" pitchFamily="34" charset="0"/>
                <a:cs typeface="Arial" panose="020B0604020202020204" pitchFamily="34" charset="0"/>
              </a:rPr>
              <a:t>Patient rights and responsibilities</a:t>
            </a:r>
            <a:endParaRPr sz="1400" dirty="0">
              <a:latin typeface="Arial" panose="020B0604020202020204" pitchFamily="34" charset="0"/>
              <a:cs typeface="Arial" panose="020B0604020202020204" pitchFamily="34" charset="0"/>
            </a:endParaRPr>
          </a:p>
        </p:txBody>
      </p:sp>
      <p:sp>
        <p:nvSpPr>
          <p:cNvPr id="406" name="Vertical Text Placeholder 4"/>
          <p:cNvSpPr>
            <a:spLocks noGrp="1"/>
          </p:cNvSpPr>
          <p:nvPr>
            <p:ph type="body" idx="14"/>
          </p:nvPr>
        </p:nvSpPr>
        <p:spPr>
          <a:xfrm rot="16200000">
            <a:off x="6803948" y="-1247128"/>
            <a:ext cx="295276" cy="379888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200"/>
              </a:spcBef>
              <a:buSzTx/>
              <a:buFontTx/>
              <a:buNone/>
              <a:defRPr sz="900" cap="all" spc="300">
                <a:solidFill>
                  <a:srgbClr val="FFFFFF"/>
                </a:solidFill>
                <a:latin typeface="Arial"/>
                <a:ea typeface="Arial"/>
                <a:cs typeface="Arial"/>
                <a:sym typeface="Arial"/>
              </a:defRPr>
            </a:lvl1pPr>
          </a:lstStyle>
          <a:p>
            <a:r>
              <a:rPr dirty="0"/>
              <a:t>Risk management at </a:t>
            </a:r>
            <a:r>
              <a:rPr dirty="0" err="1"/>
              <a:t>ukhc</a:t>
            </a:r>
            <a:endParaRPr dirty="0"/>
          </a:p>
        </p:txBody>
      </p:sp>
      <p:sp>
        <p:nvSpPr>
          <p:cNvPr id="407" name="Text Placeholder 5"/>
          <p:cNvSpPr>
            <a:spLocks noGrp="1"/>
          </p:cNvSpPr>
          <p:nvPr>
            <p:ph type="body" idx="15"/>
          </p:nvPr>
        </p:nvSpPr>
        <p:spPr>
          <a:xfrm>
            <a:off x="6267263" y="4415797"/>
            <a:ext cx="2609166" cy="65832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200"/>
              </a:spcBef>
              <a:buSzTx/>
              <a:buFontTx/>
              <a:buNone/>
              <a:defRPr sz="1200" i="1"/>
            </a:lvl1pPr>
          </a:lstStyle>
          <a:p>
            <a:r>
              <a:rPr lang="en-US" dirty="0">
                <a:solidFill>
                  <a:srgbClr val="4D4D4D"/>
                </a:solidFill>
              </a:rPr>
              <a:t>Please read and sign this form in your packet and give it to your supervisor.</a:t>
            </a:r>
            <a:endParaRPr dirty="0">
              <a:solidFill>
                <a:srgbClr val="4D4D4D"/>
              </a:solidFill>
            </a:endParaRPr>
          </a:p>
        </p:txBody>
      </p:sp>
      <p:pic>
        <p:nvPicPr>
          <p:cNvPr id="9" name="Picture 2">
            <a:extLst>
              <a:ext uri="{FF2B5EF4-FFF2-40B4-BE49-F238E27FC236}">
                <a16:creationId xmlns:a16="http://schemas.microsoft.com/office/drawing/2014/main" id="{EE4942DA-922E-4DB1-A601-841077085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466" b="4839"/>
          <a:stretch>
            <a:fillRect/>
          </a:stretch>
        </p:blipFill>
        <p:spPr>
          <a:xfrm>
            <a:off x="292970" y="504678"/>
            <a:ext cx="4608331" cy="4942718"/>
          </a:xfrm>
          <a:prstGeom prst="rect">
            <a:avLst/>
          </a:prstGeom>
          <a:noFill/>
        </p:spPr>
      </p:pic>
    </p:spTree>
    <p:extLst>
      <p:ext uri="{BB962C8B-B14F-4D97-AF65-F5344CB8AC3E}">
        <p14:creationId xmlns:p14="http://schemas.microsoft.com/office/powerpoint/2010/main" val="293708306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Title 1"/>
          <p:cNvSpPr txBox="1">
            <a:spLocks noGrp="1"/>
          </p:cNvSpPr>
          <p:nvPr>
            <p:ph type="title" idx="4294967295"/>
          </p:nvPr>
        </p:nvSpPr>
        <p:spPr>
          <a:xfrm>
            <a:off x="996660" y="1022407"/>
            <a:ext cx="5547149" cy="512762"/>
          </a:xfrm>
          <a:prstGeom prst="rect">
            <a:avLst/>
          </a:prstGeom>
        </p:spPr>
        <p:txBody>
          <a:bodyPr>
            <a:normAutofit/>
          </a:bodyPr>
          <a:lstStyle>
            <a:lvl1pPr algn="l" defTabSz="347472">
              <a:defRPr sz="2964">
                <a:solidFill>
                  <a:srgbClr val="FFFFFF"/>
                </a:solidFill>
                <a:latin typeface="Georgia"/>
                <a:ea typeface="Georgia"/>
                <a:cs typeface="Georgia"/>
                <a:sym typeface="Georgia"/>
              </a:defRPr>
            </a:lvl1pPr>
          </a:lstStyle>
          <a:p>
            <a:r>
              <a:rPr lang="en-US" sz="2000" dirty="0">
                <a:latin typeface="Arial" panose="020B0604020202020204" pitchFamily="34" charset="0"/>
                <a:cs typeface="Arial" panose="020B0604020202020204" pitchFamily="34" charset="0"/>
              </a:rPr>
              <a:t>PATIENT RIGHTS AND RESPONSIBILITIES</a:t>
            </a:r>
            <a:endParaRPr sz="2000" dirty="0">
              <a:latin typeface="Arial" panose="020B0604020202020204" pitchFamily="34" charset="0"/>
              <a:cs typeface="Arial" panose="020B0604020202020204" pitchFamily="34" charset="0"/>
            </a:endParaRPr>
          </a:p>
        </p:txBody>
      </p:sp>
      <p:sp>
        <p:nvSpPr>
          <p:cNvPr id="410" name="Content Placeholder 2"/>
          <p:cNvSpPr txBox="1">
            <a:spLocks noGrp="1"/>
          </p:cNvSpPr>
          <p:nvPr>
            <p:ph type="body" sz="half" idx="1"/>
          </p:nvPr>
        </p:nvSpPr>
        <p:spPr>
          <a:xfrm>
            <a:off x="821038" y="3018552"/>
            <a:ext cx="7501923" cy="2446593"/>
          </a:xfrm>
          <a:prstGeom prst="rect">
            <a:avLst/>
          </a:prstGeom>
        </p:spPr>
        <p:txBody>
          <a:bodyPr spcCol="457199">
            <a:noAutofit/>
          </a:bodyPr>
          <a:lstStyle/>
          <a:p>
            <a:pPr marL="171450" indent="-171450">
              <a:spcBef>
                <a:spcPct val="0"/>
              </a:spcBef>
              <a:buSzPct val="100000"/>
              <a:buFont typeface="Arial" panose="020B0604020202020204" pitchFamily="34" charset="0"/>
              <a:buChar char="•"/>
              <a:defRPr/>
            </a:pPr>
            <a:r>
              <a:rPr lang="en-US" altLang="en-US" sz="1100" dirty="0">
                <a:solidFill>
                  <a:srgbClr val="4D4D4D"/>
                </a:solidFill>
                <a:latin typeface="Georgia" panose="02040502050405020303" pitchFamily="18" charset="0"/>
                <a:cs typeface="Calibri"/>
              </a:rPr>
              <a:t>Patients are given sufficient information to make informed decisions about their care (i.e., informed consent)</a:t>
            </a:r>
          </a:p>
          <a:p>
            <a:pPr marL="171450" indent="-171450">
              <a:spcBef>
                <a:spcPct val="0"/>
              </a:spcBef>
              <a:buSzPct val="100000"/>
              <a:buFont typeface="Arial" panose="020B0604020202020204" pitchFamily="34" charset="0"/>
              <a:buChar char="•"/>
              <a:defRPr/>
            </a:pPr>
            <a:r>
              <a:rPr lang="en-US" altLang="en-US" sz="1100" dirty="0">
                <a:solidFill>
                  <a:srgbClr val="4D4D4D"/>
                </a:solidFill>
                <a:latin typeface="Georgia" panose="02040502050405020303" pitchFamily="18" charset="0"/>
                <a:cs typeface="Calibri"/>
              </a:rPr>
              <a:t>Patients know who their doctor and who other care providers are</a:t>
            </a:r>
          </a:p>
          <a:p>
            <a:pPr marL="171450" indent="-171450">
              <a:spcBef>
                <a:spcPct val="0"/>
              </a:spcBef>
              <a:buSzPct val="100000"/>
              <a:buFont typeface="Arial" panose="020B0604020202020204" pitchFamily="34" charset="0"/>
              <a:buChar char="•"/>
              <a:defRPr/>
            </a:pPr>
            <a:r>
              <a:rPr lang="en-US" altLang="en-US" sz="1100" dirty="0">
                <a:solidFill>
                  <a:srgbClr val="4D4D4D"/>
                </a:solidFill>
                <a:latin typeface="Georgia" panose="02040502050405020303" pitchFamily="18" charset="0"/>
                <a:cs typeface="Calibri"/>
              </a:rPr>
              <a:t>Patients know about, and are involved in, their treatment plan</a:t>
            </a:r>
          </a:p>
          <a:p>
            <a:pPr marL="171450" indent="-171450">
              <a:spcBef>
                <a:spcPct val="0"/>
              </a:spcBef>
              <a:buSzPct val="100000"/>
              <a:buFont typeface="Arial" panose="020B0604020202020204" pitchFamily="34" charset="0"/>
              <a:buChar char="•"/>
              <a:defRPr/>
            </a:pPr>
            <a:r>
              <a:rPr lang="en-US" altLang="en-US" sz="1100" dirty="0">
                <a:solidFill>
                  <a:srgbClr val="4D4D4D"/>
                </a:solidFill>
                <a:latin typeface="Georgia" panose="02040502050405020303" pitchFamily="18" charset="0"/>
                <a:cs typeface="Calibri"/>
              </a:rPr>
              <a:t>Patients can refuse treatment</a:t>
            </a:r>
          </a:p>
          <a:p>
            <a:pPr marL="171450" indent="-171450">
              <a:spcBef>
                <a:spcPct val="0"/>
              </a:spcBef>
              <a:buSzPct val="100000"/>
              <a:buFont typeface="Arial" panose="020B0604020202020204" pitchFamily="34" charset="0"/>
              <a:buChar char="•"/>
              <a:defRPr/>
            </a:pPr>
            <a:r>
              <a:rPr lang="en-US" altLang="en-US" sz="1100" dirty="0">
                <a:solidFill>
                  <a:srgbClr val="4D4D4D"/>
                </a:solidFill>
                <a:latin typeface="Georgia" panose="02040502050405020303" pitchFamily="18" charset="0"/>
                <a:cs typeface="Calibri"/>
              </a:rPr>
              <a:t>Patients can have visitors, as long as the visitors don’t interfere with the rights of others</a:t>
            </a:r>
          </a:p>
          <a:p>
            <a:pPr marL="171450" indent="-171450">
              <a:spcBef>
                <a:spcPct val="0"/>
              </a:spcBef>
              <a:buSzPct val="100000"/>
              <a:buFont typeface="Arial" panose="020B0604020202020204" pitchFamily="34" charset="0"/>
              <a:buChar char="•"/>
              <a:defRPr/>
            </a:pPr>
            <a:endParaRPr lang="en-US" altLang="en-US" sz="1100" dirty="0">
              <a:solidFill>
                <a:srgbClr val="4D4D4D"/>
              </a:solidFill>
              <a:latin typeface="Georgia" panose="02040502050405020303" pitchFamily="18" charset="0"/>
              <a:cs typeface="Calibri"/>
            </a:endParaRPr>
          </a:p>
          <a:p>
            <a:pPr>
              <a:spcBef>
                <a:spcPct val="0"/>
              </a:spcBef>
              <a:buSzPct val="100000"/>
              <a:defRPr/>
            </a:pPr>
            <a:endParaRPr lang="en-US" altLang="en-US" sz="1100" dirty="0">
              <a:solidFill>
                <a:srgbClr val="4D4D4D"/>
              </a:solidFill>
              <a:latin typeface="Georgia" panose="02040502050405020303" pitchFamily="18" charset="0"/>
              <a:cs typeface="Calibri"/>
            </a:endParaRPr>
          </a:p>
          <a:p>
            <a:pPr marL="171450" indent="-171450">
              <a:spcBef>
                <a:spcPct val="0"/>
              </a:spcBef>
              <a:buSzPct val="100000"/>
              <a:buFont typeface="Arial" panose="020B0604020202020204" pitchFamily="34" charset="0"/>
              <a:buChar char="•"/>
              <a:defRPr/>
            </a:pPr>
            <a:r>
              <a:rPr lang="en-US" altLang="en-US" sz="1100" dirty="0">
                <a:solidFill>
                  <a:srgbClr val="4D4D4D"/>
                </a:solidFill>
                <a:latin typeface="Georgia" panose="02040502050405020303" pitchFamily="18" charset="0"/>
                <a:cs typeface="Calibri"/>
              </a:rPr>
              <a:t>Patients can have access to their belongings, as long as the belongings don’t put the patient or others at risk</a:t>
            </a:r>
          </a:p>
          <a:p>
            <a:pPr marL="171450" indent="-171450">
              <a:spcBef>
                <a:spcPct val="0"/>
              </a:spcBef>
              <a:buSzPct val="100000"/>
              <a:buFont typeface="Arial" panose="020B0604020202020204" pitchFamily="34" charset="0"/>
              <a:buChar char="•"/>
              <a:defRPr/>
            </a:pPr>
            <a:r>
              <a:rPr lang="en-US" altLang="en-US" sz="1100" dirty="0">
                <a:solidFill>
                  <a:srgbClr val="4D4D4D"/>
                </a:solidFill>
                <a:latin typeface="Georgia" panose="02040502050405020303" pitchFamily="18" charset="0"/>
                <a:cs typeface="Calibri"/>
              </a:rPr>
              <a:t>Patients have a right to privacy and expect their privacy to be respected</a:t>
            </a:r>
          </a:p>
          <a:p>
            <a:pPr marL="171450" indent="-171450">
              <a:spcBef>
                <a:spcPct val="0"/>
              </a:spcBef>
              <a:buSzPct val="100000"/>
              <a:buFont typeface="Arial" panose="020B0604020202020204" pitchFamily="34" charset="0"/>
              <a:buChar char="•"/>
              <a:defRPr/>
            </a:pPr>
            <a:r>
              <a:rPr lang="en-US" altLang="en-US" sz="1100" dirty="0">
                <a:solidFill>
                  <a:srgbClr val="4D4D4D"/>
                </a:solidFill>
                <a:latin typeface="Georgia" panose="02040502050405020303" pitchFamily="18" charset="0"/>
                <a:cs typeface="Calibri"/>
              </a:rPr>
              <a:t>Patients expect to be treated with dignity and respect</a:t>
            </a:r>
          </a:p>
          <a:p>
            <a:pPr marL="171450" indent="-171450">
              <a:spcBef>
                <a:spcPct val="0"/>
              </a:spcBef>
              <a:buSzPct val="100000"/>
              <a:buFont typeface="Arial" panose="020B0604020202020204" pitchFamily="34" charset="0"/>
              <a:buChar char="•"/>
              <a:defRPr/>
            </a:pPr>
            <a:r>
              <a:rPr lang="en-US" altLang="en-US" sz="1100" dirty="0">
                <a:solidFill>
                  <a:srgbClr val="4D4D4D"/>
                </a:solidFill>
                <a:latin typeface="Georgia" panose="02040502050405020303" pitchFamily="18" charset="0"/>
                <a:cs typeface="Calibri"/>
              </a:rPr>
              <a:t>Patients expect their treatment to be confidential</a:t>
            </a:r>
          </a:p>
          <a:p>
            <a:pPr>
              <a:spcBef>
                <a:spcPct val="0"/>
              </a:spcBef>
              <a:buSzPct val="200000"/>
              <a:defRPr/>
            </a:pPr>
            <a:endParaRPr lang="en-US" sz="1100" dirty="0">
              <a:solidFill>
                <a:srgbClr val="4D4D4D"/>
              </a:solidFill>
              <a:latin typeface="Georgia" panose="02040502050405020303" pitchFamily="18" charset="0"/>
              <a:cs typeface="Calibri"/>
            </a:endParaRPr>
          </a:p>
          <a:p>
            <a:pPr>
              <a:spcBef>
                <a:spcPct val="0"/>
              </a:spcBef>
              <a:buSzPct val="200000"/>
              <a:defRPr/>
            </a:pPr>
            <a:endParaRPr lang="en-US" sz="1100" dirty="0">
              <a:solidFill>
                <a:srgbClr val="4D4D4D"/>
              </a:solidFill>
              <a:latin typeface="Georgia" panose="02040502050405020303" pitchFamily="18" charset="0"/>
              <a:cs typeface="Calibri"/>
            </a:endParaRPr>
          </a:p>
          <a:p>
            <a:endParaRPr lang="en-US" sz="1100" b="1" dirty="0">
              <a:solidFill>
                <a:srgbClr val="4D4D4D"/>
              </a:solidFill>
              <a:latin typeface="Georgia" panose="02040502050405020303" pitchFamily="18" charset="0"/>
              <a:cs typeface="Calibri"/>
            </a:endParaRPr>
          </a:p>
          <a:p>
            <a:pPr defTabSz="914400">
              <a:spcBef>
                <a:spcPts val="300"/>
              </a:spcBef>
              <a:buSzPct val="100000"/>
            </a:pPr>
            <a:endParaRPr sz="1100" dirty="0">
              <a:solidFill>
                <a:srgbClr val="4D4D4D"/>
              </a:solidFill>
              <a:latin typeface="Georgia" panose="02040502050405020303" pitchFamily="18" charset="0"/>
            </a:endParaRPr>
          </a:p>
        </p:txBody>
      </p:sp>
      <p:sp>
        <p:nvSpPr>
          <p:cNvPr id="411" name="Vertical Text Placeholder 1"/>
          <p:cNvSpPr>
            <a:spLocks noGrp="1"/>
          </p:cNvSpPr>
          <p:nvPr>
            <p:ph type="body" idx="13"/>
          </p:nvPr>
        </p:nvSpPr>
        <p:spPr>
          <a:xfrm rot="16200000">
            <a:off x="3250270" y="-1450773"/>
            <a:ext cx="295276" cy="490435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200"/>
              </a:spcBef>
              <a:buSzTx/>
              <a:buFontTx/>
              <a:buNone/>
              <a:defRPr sz="900" cap="all" spc="300">
                <a:solidFill>
                  <a:srgbClr val="FFFFFF"/>
                </a:solidFill>
                <a:latin typeface="Arial"/>
                <a:ea typeface="Arial"/>
                <a:cs typeface="Arial"/>
                <a:sym typeface="Arial"/>
              </a:defRPr>
            </a:lvl1pPr>
          </a:lstStyle>
          <a:p>
            <a:r>
              <a:rPr lang="en-US" dirty="0"/>
              <a:t>Risk management at </a:t>
            </a:r>
            <a:r>
              <a:rPr lang="en-US" dirty="0" err="1"/>
              <a:t>ukhc</a:t>
            </a:r>
            <a:endParaRPr dirty="0"/>
          </a:p>
        </p:txBody>
      </p:sp>
      <p:pic>
        <p:nvPicPr>
          <p:cNvPr id="412" name="Picture 5" descr="Picture 5"/>
          <p:cNvPicPr>
            <a:picLocks noChangeAspect="1"/>
          </p:cNvPicPr>
          <p:nvPr/>
        </p:nvPicPr>
        <p:blipFill>
          <a:blip r:embed="rId2"/>
          <a:stretch>
            <a:fillRect/>
          </a:stretch>
        </p:blipFill>
        <p:spPr>
          <a:xfrm rot="10800000" flipH="1">
            <a:off x="5686097" y="0"/>
            <a:ext cx="3457903" cy="2557577"/>
          </a:xfrm>
          <a:prstGeom prst="rect">
            <a:avLst/>
          </a:prstGeom>
          <a:ln w="12700">
            <a:miter lim="400000"/>
          </a:ln>
        </p:spPr>
      </p:pic>
      <p:sp>
        <p:nvSpPr>
          <p:cNvPr id="2" name="TextBox 1">
            <a:extLst>
              <a:ext uri="{FF2B5EF4-FFF2-40B4-BE49-F238E27FC236}">
                <a16:creationId xmlns:a16="http://schemas.microsoft.com/office/drawing/2014/main" id="{6619101F-36C2-4405-BB33-CF36856BEDCA}"/>
              </a:ext>
            </a:extLst>
          </p:cNvPr>
          <p:cNvSpPr txBox="1"/>
          <p:nvPr/>
        </p:nvSpPr>
        <p:spPr>
          <a:xfrm>
            <a:off x="1057737" y="1541151"/>
            <a:ext cx="4680341"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200" b="0" i="1" u="none" strike="noStrike" cap="none" spc="0" normalizeH="0" baseline="0" dirty="0">
                <a:ln>
                  <a:noFill/>
                </a:ln>
                <a:solidFill>
                  <a:schemeClr val="bg1"/>
                </a:solidFill>
                <a:effectLst/>
                <a:uFillTx/>
                <a:latin typeface="Georgia" panose="02040502050405020303" pitchFamily="18" charset="0"/>
                <a:sym typeface="Times New Roman"/>
              </a:rPr>
              <a:t>Patients have the right to be treated the same as everyone else, irrespective of their membership in protected class</a:t>
            </a:r>
          </a:p>
        </p:txBody>
      </p:sp>
    </p:spTree>
    <p:extLst>
      <p:ext uri="{BB962C8B-B14F-4D97-AF65-F5344CB8AC3E}">
        <p14:creationId xmlns:p14="http://schemas.microsoft.com/office/powerpoint/2010/main" val="249599220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Title 1"/>
          <p:cNvSpPr txBox="1">
            <a:spLocks noGrp="1"/>
          </p:cNvSpPr>
          <p:nvPr>
            <p:ph type="title" idx="4294967295"/>
          </p:nvPr>
        </p:nvSpPr>
        <p:spPr>
          <a:xfrm>
            <a:off x="996660" y="1022407"/>
            <a:ext cx="5547149" cy="512762"/>
          </a:xfrm>
          <a:prstGeom prst="rect">
            <a:avLst/>
          </a:prstGeom>
        </p:spPr>
        <p:txBody>
          <a:bodyPr>
            <a:normAutofit/>
          </a:bodyPr>
          <a:lstStyle>
            <a:lvl1pPr algn="l" defTabSz="347472">
              <a:defRPr sz="2964">
                <a:solidFill>
                  <a:srgbClr val="FFFFFF"/>
                </a:solidFill>
                <a:latin typeface="Georgia"/>
                <a:ea typeface="Georgia"/>
                <a:cs typeface="Georgia"/>
                <a:sym typeface="Georgia"/>
              </a:defRPr>
            </a:lvl1pPr>
          </a:lstStyle>
          <a:p>
            <a:r>
              <a:rPr lang="en-US" sz="2000" dirty="0">
                <a:latin typeface="Arial" panose="020B0604020202020204" pitchFamily="34" charset="0"/>
                <a:cs typeface="Arial" panose="020B0604020202020204" pitchFamily="34" charset="0"/>
              </a:rPr>
              <a:t>PATIENT RIGHTS AND RESPONSIBILITIES</a:t>
            </a:r>
            <a:endParaRPr sz="2000" dirty="0">
              <a:latin typeface="Arial" panose="020B0604020202020204" pitchFamily="34" charset="0"/>
              <a:cs typeface="Arial" panose="020B0604020202020204" pitchFamily="34" charset="0"/>
            </a:endParaRPr>
          </a:p>
        </p:txBody>
      </p:sp>
      <p:sp>
        <p:nvSpPr>
          <p:cNvPr id="410" name="Content Placeholder 2"/>
          <p:cNvSpPr txBox="1">
            <a:spLocks noGrp="1"/>
          </p:cNvSpPr>
          <p:nvPr>
            <p:ph type="body" sz="half" idx="1"/>
          </p:nvPr>
        </p:nvSpPr>
        <p:spPr>
          <a:xfrm>
            <a:off x="4244622" y="3077127"/>
            <a:ext cx="3997980" cy="2446593"/>
          </a:xfrm>
          <a:prstGeom prst="rect">
            <a:avLst/>
          </a:prstGeom>
        </p:spPr>
        <p:txBody>
          <a:bodyPr numCol="1" spcCol="457199">
            <a:noAutofit/>
          </a:bodyPr>
          <a:lstStyle/>
          <a:p>
            <a:pPr marL="171450" indent="-171450" defTabSz="914400">
              <a:spcBef>
                <a:spcPts val="300"/>
              </a:spcBef>
              <a:buSzPct val="100000"/>
              <a:buFont typeface="Arial" panose="020B0604020202020204" pitchFamily="34" charset="0"/>
              <a:buChar char="•"/>
            </a:pPr>
            <a:r>
              <a:rPr lang="en-US" sz="1100" dirty="0">
                <a:solidFill>
                  <a:srgbClr val="4D4D4D"/>
                </a:solidFill>
                <a:latin typeface="Georgia" panose="02040502050405020303" pitchFamily="18" charset="0"/>
              </a:rPr>
              <a:t>You must report to your immediate supervisor and the HOA and DCN</a:t>
            </a:r>
          </a:p>
          <a:p>
            <a:pPr marL="171450" indent="-171450" defTabSz="914400">
              <a:spcBef>
                <a:spcPts val="300"/>
              </a:spcBef>
              <a:buSzPct val="100000"/>
              <a:buFont typeface="Arial" panose="020B0604020202020204" pitchFamily="34" charset="0"/>
              <a:buChar char="•"/>
            </a:pPr>
            <a:r>
              <a:rPr lang="en-US" sz="1100" dirty="0">
                <a:solidFill>
                  <a:srgbClr val="4D4D4D"/>
                </a:solidFill>
                <a:latin typeface="Georgia" panose="02040502050405020303" pitchFamily="18" charset="0"/>
              </a:rPr>
              <a:t>You must also report to Risk Management and Social Services</a:t>
            </a:r>
          </a:p>
          <a:p>
            <a:pPr marL="171450" indent="-171450" defTabSz="914400">
              <a:spcBef>
                <a:spcPts val="300"/>
              </a:spcBef>
              <a:buSzPct val="100000"/>
              <a:buFont typeface="Arial" panose="020B0604020202020204" pitchFamily="34" charset="0"/>
              <a:buChar char="•"/>
            </a:pPr>
            <a:r>
              <a:rPr lang="en-US" sz="1100" dirty="0">
                <a:solidFill>
                  <a:srgbClr val="4D4D4D"/>
                </a:solidFill>
                <a:latin typeface="Georgia" panose="02040502050405020303" pitchFamily="18" charset="0"/>
              </a:rPr>
              <a:t>You should report via SI (online incident reporting system)</a:t>
            </a:r>
          </a:p>
          <a:p>
            <a:pPr marL="171450" indent="-171450" defTabSz="914400">
              <a:spcBef>
                <a:spcPts val="300"/>
              </a:spcBef>
              <a:buSzPct val="100000"/>
              <a:buFont typeface="Arial" panose="020B0604020202020204" pitchFamily="34" charset="0"/>
              <a:buChar char="•"/>
            </a:pPr>
            <a:r>
              <a:rPr lang="en-US" sz="1100" dirty="0">
                <a:solidFill>
                  <a:srgbClr val="4D4D4D"/>
                </a:solidFill>
                <a:latin typeface="Georgia" panose="02040502050405020303" pitchFamily="18" charset="0"/>
              </a:rPr>
              <a:t>We may be required to report to UKPD</a:t>
            </a:r>
          </a:p>
          <a:p>
            <a:pPr marL="171450" indent="-171450" defTabSz="914400">
              <a:spcBef>
                <a:spcPts val="300"/>
              </a:spcBef>
              <a:buSzPct val="100000"/>
              <a:buFont typeface="Arial" panose="020B0604020202020204" pitchFamily="34" charset="0"/>
              <a:buChar char="•"/>
            </a:pPr>
            <a:r>
              <a:rPr lang="en-US" sz="1100" dirty="0">
                <a:solidFill>
                  <a:srgbClr val="4D4D4D"/>
                </a:solidFill>
                <a:latin typeface="Georgia" panose="02040502050405020303" pitchFamily="18" charset="0"/>
              </a:rPr>
              <a:t>A prompt investigation will be conducted and a report generated to the Cabinet for Health and Family Services</a:t>
            </a:r>
          </a:p>
          <a:p>
            <a:pPr marL="171450" indent="-171450" defTabSz="914400">
              <a:spcBef>
                <a:spcPts val="300"/>
              </a:spcBef>
              <a:buSzPct val="100000"/>
              <a:buFont typeface="Arial" panose="020B0604020202020204" pitchFamily="34" charset="0"/>
              <a:buChar char="•"/>
            </a:pPr>
            <a:endParaRPr sz="1100" dirty="0">
              <a:solidFill>
                <a:srgbClr val="4D4D4D"/>
              </a:solidFill>
              <a:latin typeface="Georgia" panose="02040502050405020303" pitchFamily="18" charset="0"/>
            </a:endParaRPr>
          </a:p>
        </p:txBody>
      </p:sp>
      <p:sp>
        <p:nvSpPr>
          <p:cNvPr id="411" name="Vertical Text Placeholder 1"/>
          <p:cNvSpPr>
            <a:spLocks noGrp="1"/>
          </p:cNvSpPr>
          <p:nvPr>
            <p:ph type="body" idx="13"/>
          </p:nvPr>
        </p:nvSpPr>
        <p:spPr>
          <a:xfrm rot="16200000">
            <a:off x="3250270" y="-1450773"/>
            <a:ext cx="295276" cy="490435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200"/>
              </a:spcBef>
              <a:buSzTx/>
              <a:buFontTx/>
              <a:buNone/>
              <a:defRPr sz="900" cap="all" spc="300">
                <a:solidFill>
                  <a:srgbClr val="FFFFFF"/>
                </a:solidFill>
                <a:latin typeface="Arial"/>
                <a:ea typeface="Arial"/>
                <a:cs typeface="Arial"/>
                <a:sym typeface="Arial"/>
              </a:defRPr>
            </a:lvl1pPr>
          </a:lstStyle>
          <a:p>
            <a:r>
              <a:rPr lang="en-US" dirty="0"/>
              <a:t>Risk management at </a:t>
            </a:r>
            <a:r>
              <a:rPr lang="en-US" dirty="0" err="1"/>
              <a:t>ukhc</a:t>
            </a:r>
            <a:endParaRPr dirty="0"/>
          </a:p>
        </p:txBody>
      </p:sp>
      <p:pic>
        <p:nvPicPr>
          <p:cNvPr id="412" name="Picture 5" descr="Picture 5"/>
          <p:cNvPicPr>
            <a:picLocks noChangeAspect="1"/>
          </p:cNvPicPr>
          <p:nvPr/>
        </p:nvPicPr>
        <p:blipFill>
          <a:blip r:embed="rId2"/>
          <a:stretch>
            <a:fillRect/>
          </a:stretch>
        </p:blipFill>
        <p:spPr>
          <a:xfrm rot="10800000" flipH="1">
            <a:off x="5686097" y="0"/>
            <a:ext cx="3457903" cy="2557577"/>
          </a:xfrm>
          <a:prstGeom prst="rect">
            <a:avLst/>
          </a:prstGeom>
          <a:ln w="12700">
            <a:miter lim="400000"/>
          </a:ln>
        </p:spPr>
      </p:pic>
      <p:sp>
        <p:nvSpPr>
          <p:cNvPr id="2" name="TextBox 1">
            <a:extLst>
              <a:ext uri="{FF2B5EF4-FFF2-40B4-BE49-F238E27FC236}">
                <a16:creationId xmlns:a16="http://schemas.microsoft.com/office/drawing/2014/main" id="{6619101F-36C2-4405-BB33-CF36856BEDCA}"/>
              </a:ext>
            </a:extLst>
          </p:cNvPr>
          <p:cNvSpPr txBox="1"/>
          <p:nvPr/>
        </p:nvSpPr>
        <p:spPr>
          <a:xfrm>
            <a:off x="1057737" y="1541151"/>
            <a:ext cx="4680341"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200" b="0" i="1" u="none" strike="noStrike" cap="none" spc="0" normalizeH="0" baseline="0" dirty="0">
                <a:ln>
                  <a:noFill/>
                </a:ln>
                <a:solidFill>
                  <a:schemeClr val="bg1"/>
                </a:solidFill>
                <a:effectLst/>
                <a:uFillTx/>
                <a:latin typeface="Georgia" panose="02040502050405020303" pitchFamily="18" charset="0"/>
                <a:sym typeface="Times New Roman"/>
              </a:rPr>
              <a:t>Patients have the right to be protected from abuse, neglect and exploitation.</a:t>
            </a:r>
          </a:p>
        </p:txBody>
      </p:sp>
      <p:sp>
        <p:nvSpPr>
          <p:cNvPr id="3" name="TextBox 2">
            <a:extLst>
              <a:ext uri="{FF2B5EF4-FFF2-40B4-BE49-F238E27FC236}">
                <a16:creationId xmlns:a16="http://schemas.microsoft.com/office/drawing/2014/main" id="{608CCA33-62C0-403D-82A0-3355E0FF60A7}"/>
              </a:ext>
            </a:extLst>
          </p:cNvPr>
          <p:cNvSpPr txBox="1"/>
          <p:nvPr/>
        </p:nvSpPr>
        <p:spPr>
          <a:xfrm>
            <a:off x="1057737" y="3111560"/>
            <a:ext cx="277794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4D4D4D"/>
                </a:solidFill>
                <a:effectLst/>
                <a:uFillTx/>
                <a:latin typeface="Georgia" panose="02040502050405020303" pitchFamily="18" charset="0"/>
                <a:sym typeface="Times New Roman"/>
              </a:rPr>
              <a:t>If you suspect a patient has been abused, neglected or exploited: </a:t>
            </a:r>
          </a:p>
        </p:txBody>
      </p:sp>
    </p:spTree>
    <p:extLst>
      <p:ext uri="{BB962C8B-B14F-4D97-AF65-F5344CB8AC3E}">
        <p14:creationId xmlns:p14="http://schemas.microsoft.com/office/powerpoint/2010/main" val="363864027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Title 1"/>
          <p:cNvSpPr txBox="1">
            <a:spLocks noGrp="1"/>
          </p:cNvSpPr>
          <p:nvPr>
            <p:ph type="title"/>
          </p:nvPr>
        </p:nvSpPr>
        <p:spPr>
          <a:xfrm>
            <a:off x="4836378" y="784538"/>
            <a:ext cx="4103473" cy="512762"/>
          </a:xfrm>
          <a:prstGeom prst="rect">
            <a:avLst/>
          </a:prstGeom>
        </p:spPr>
        <p:txBody>
          <a:bodyPr/>
          <a:lstStyle>
            <a:lvl1pPr defTabSz="338327">
              <a:defRPr sz="2664"/>
            </a:lvl1pPr>
          </a:lstStyle>
          <a:p>
            <a:r>
              <a:rPr lang="en-US" dirty="0">
                <a:latin typeface="Arial" panose="020B0604020202020204" pitchFamily="34" charset="0"/>
                <a:cs typeface="Arial" panose="020B0604020202020204" pitchFamily="34" charset="0"/>
              </a:rPr>
              <a:t>Questions?</a:t>
            </a:r>
            <a:endParaRPr dirty="0">
              <a:latin typeface="Arial" panose="020B0604020202020204" pitchFamily="34" charset="0"/>
              <a:cs typeface="Arial" panose="020B0604020202020204" pitchFamily="34" charset="0"/>
            </a:endParaRPr>
          </a:p>
        </p:txBody>
      </p:sp>
      <p:sp>
        <p:nvSpPr>
          <p:cNvPr id="434" name="Vertical Text Placeholder 2"/>
          <p:cNvSpPr txBox="1">
            <a:spLocks noGrp="1"/>
          </p:cNvSpPr>
          <p:nvPr>
            <p:ph type="body" sz="quarter" idx="1"/>
          </p:nvPr>
        </p:nvSpPr>
        <p:spPr>
          <a:xfrm rot="16200000">
            <a:off x="6605931" y="-1248573"/>
            <a:ext cx="295276" cy="3798889"/>
          </a:xfrm>
          <a:prstGeom prst="rect">
            <a:avLst/>
          </a:prstGeom>
        </p:spPr>
        <p:txBody>
          <a:bodyPr/>
          <a:lstStyle/>
          <a:p>
            <a:r>
              <a:rPr lang="en-US" dirty="0" err="1"/>
              <a:t>Ukhc</a:t>
            </a:r>
            <a:r>
              <a:rPr lang="en-US" dirty="0"/>
              <a:t> risk management</a:t>
            </a:r>
            <a:endParaRPr dirty="0"/>
          </a:p>
        </p:txBody>
      </p:sp>
      <p:sp>
        <p:nvSpPr>
          <p:cNvPr id="435" name="Text Placeholder 4"/>
          <p:cNvSpPr>
            <a:spLocks noGrp="1"/>
          </p:cNvSpPr>
          <p:nvPr>
            <p:ph type="body" idx="14"/>
          </p:nvPr>
        </p:nvSpPr>
        <p:spPr>
          <a:xfrm>
            <a:off x="5051886" y="1544774"/>
            <a:ext cx="3672458" cy="363872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indent="0" defTabSz="914400">
              <a:spcBef>
                <a:spcPts val="500"/>
              </a:spcBef>
              <a:buSzTx/>
              <a:buFontTx/>
              <a:buNone/>
              <a:defRPr sz="1200" b="1">
                <a:solidFill>
                  <a:srgbClr val="FFFFFF"/>
                </a:solidFill>
              </a:defRPr>
            </a:pPr>
            <a:r>
              <a:rPr lang="en-US" sz="1400" dirty="0"/>
              <a:t>Office: 859-257-6212</a:t>
            </a:r>
          </a:p>
          <a:p>
            <a:pPr marL="0" indent="0" defTabSz="914400">
              <a:spcBef>
                <a:spcPts val="500"/>
              </a:spcBef>
              <a:buSzTx/>
              <a:buFontTx/>
              <a:buNone/>
              <a:defRPr sz="1200" b="1">
                <a:solidFill>
                  <a:srgbClr val="FFFFFF"/>
                </a:solidFill>
              </a:defRPr>
            </a:pPr>
            <a:endParaRPr lang="en-US" sz="1400" dirty="0"/>
          </a:p>
          <a:p>
            <a:pPr marL="0" indent="0" defTabSz="914400">
              <a:spcBef>
                <a:spcPts val="500"/>
              </a:spcBef>
              <a:buSzTx/>
              <a:buFontTx/>
              <a:buNone/>
              <a:defRPr sz="1200" b="1">
                <a:solidFill>
                  <a:srgbClr val="FFFFFF"/>
                </a:solidFill>
              </a:defRPr>
            </a:pPr>
            <a:r>
              <a:rPr lang="en-US" sz="1400" dirty="0"/>
              <a:t>Margaret Cell: 859-229-7188</a:t>
            </a:r>
          </a:p>
          <a:p>
            <a:pPr marL="0" indent="0" defTabSz="914400">
              <a:spcBef>
                <a:spcPts val="500"/>
              </a:spcBef>
              <a:buSzTx/>
              <a:buFontTx/>
              <a:buNone/>
              <a:defRPr sz="1200" b="1">
                <a:solidFill>
                  <a:srgbClr val="FFFFFF"/>
                </a:solidFill>
              </a:defRPr>
            </a:pPr>
            <a:endParaRPr lang="en-US" sz="1400" dirty="0"/>
          </a:p>
          <a:p>
            <a:pPr marL="0" indent="0" defTabSz="914400">
              <a:spcBef>
                <a:spcPts val="500"/>
              </a:spcBef>
              <a:buSzTx/>
              <a:buFontTx/>
              <a:buNone/>
              <a:defRPr sz="1200" b="1">
                <a:solidFill>
                  <a:srgbClr val="FFFFFF"/>
                </a:solidFill>
              </a:defRPr>
            </a:pPr>
            <a:r>
              <a:rPr lang="en-US" sz="1400" dirty="0"/>
              <a:t>Paula Cell: 859-333-0461</a:t>
            </a:r>
            <a:r>
              <a:rPr dirty="0"/>
              <a:t>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ext Placeholder 1"/>
          <p:cNvSpPr txBox="1">
            <a:spLocks noGrp="1"/>
          </p:cNvSpPr>
          <p:nvPr>
            <p:ph type="body" sz="half" idx="1"/>
          </p:nvPr>
        </p:nvSpPr>
        <p:spPr>
          <a:xfrm>
            <a:off x="1625600" y="2600325"/>
            <a:ext cx="5477653" cy="2743200"/>
          </a:xfrm>
          <a:prstGeom prst="rect">
            <a:avLst/>
          </a:prstGeom>
        </p:spPr>
        <p:txBody>
          <a:bodyPr/>
          <a:lstStyle/>
          <a:p>
            <a:pPr marL="171450" indent="-171450" defTabSz="914400">
              <a:spcBef>
                <a:spcPts val="600"/>
              </a:spcBef>
              <a:buFont typeface="Arial" panose="020B0604020202020204" pitchFamily="34" charset="0"/>
              <a:buChar char="•"/>
            </a:pPr>
            <a:r>
              <a:rPr lang="en-US" dirty="0">
                <a:solidFill>
                  <a:srgbClr val="4D4D4D"/>
                </a:solidFill>
              </a:rPr>
              <a:t>What Risk Management is, who we are, what we do and how and when to contact us</a:t>
            </a:r>
          </a:p>
          <a:p>
            <a:pPr marL="171450" indent="-171450" defTabSz="914400">
              <a:spcBef>
                <a:spcPts val="600"/>
              </a:spcBef>
              <a:buFont typeface="Arial" panose="020B0604020202020204" pitchFamily="34" charset="0"/>
              <a:buChar char="•"/>
            </a:pPr>
            <a:r>
              <a:rPr lang="en-US" dirty="0">
                <a:solidFill>
                  <a:srgbClr val="4D4D4D"/>
                </a:solidFill>
              </a:rPr>
              <a:t>How to communicate under the Patient Safety Act</a:t>
            </a:r>
          </a:p>
          <a:p>
            <a:pPr marL="171450" indent="-171450" defTabSz="914400">
              <a:spcBef>
                <a:spcPts val="600"/>
              </a:spcBef>
              <a:buFont typeface="Arial" panose="020B0604020202020204" pitchFamily="34" charset="0"/>
              <a:buChar char="•"/>
            </a:pPr>
            <a:r>
              <a:rPr lang="en-US" dirty="0">
                <a:solidFill>
                  <a:srgbClr val="4D4D4D"/>
                </a:solidFill>
              </a:rPr>
              <a:t>Understand patient rights and responsibilities </a:t>
            </a:r>
            <a:endParaRPr dirty="0">
              <a:solidFill>
                <a:srgbClr val="4D4D4D"/>
              </a:solidFill>
            </a:endParaRPr>
          </a:p>
        </p:txBody>
      </p:sp>
      <p:sp>
        <p:nvSpPr>
          <p:cNvPr id="336" name="Text Placeholder 2"/>
          <p:cNvSpPr>
            <a:spLocks noGrp="1"/>
          </p:cNvSpPr>
          <p:nvPr>
            <p:ph type="body" idx="13"/>
          </p:nvPr>
        </p:nvSpPr>
        <p:spPr>
          <a:xfrm>
            <a:off x="1069975" y="1673225"/>
            <a:ext cx="2597457" cy="28339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lvl1pPr marL="0" indent="0" defTabSz="370331">
              <a:spcBef>
                <a:spcPts val="200"/>
              </a:spcBef>
              <a:buSzTx/>
              <a:buFontTx/>
              <a:buNone/>
              <a:defRPr sz="1134" b="1" i="1"/>
            </a:lvl1pPr>
          </a:lstStyle>
          <a:p>
            <a:r>
              <a:rPr lang="en-US" sz="1600" b="0" i="0" dirty="0">
                <a:solidFill>
                  <a:srgbClr val="4D4D4D"/>
                </a:solidFill>
                <a:latin typeface="Arial" panose="020B0604020202020204" pitchFamily="34" charset="0"/>
                <a:cs typeface="Arial" panose="020B0604020202020204" pitchFamily="34" charset="0"/>
              </a:rPr>
              <a:t>LEARNING OBJECTIVES</a:t>
            </a:r>
            <a:endParaRPr sz="1600" b="0" i="0"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24121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ext Placeholder 1"/>
          <p:cNvSpPr txBox="1">
            <a:spLocks noGrp="1"/>
          </p:cNvSpPr>
          <p:nvPr>
            <p:ph type="body" sz="half" idx="1"/>
          </p:nvPr>
        </p:nvSpPr>
        <p:spPr>
          <a:xfrm>
            <a:off x="1092213" y="2266950"/>
            <a:ext cx="5736911" cy="3721900"/>
          </a:xfrm>
          <a:prstGeom prst="rect">
            <a:avLst/>
          </a:prstGeom>
        </p:spPr>
        <p:txBody>
          <a:bodyPr>
            <a:normAutofit fontScale="47500" lnSpcReduction="20000"/>
          </a:bodyPr>
          <a:lstStyle/>
          <a:p>
            <a:pPr>
              <a:lnSpc>
                <a:spcPct val="120000"/>
              </a:lnSpc>
              <a:buClr>
                <a:srgbClr val="0BD0D9"/>
              </a:buClr>
              <a:buSzPct val="95000"/>
              <a:defRPr/>
            </a:pPr>
            <a:r>
              <a:rPr lang="en-US" sz="1800" b="1" i="1" dirty="0">
                <a:solidFill>
                  <a:srgbClr val="4D4D4D"/>
                </a:solidFill>
                <a:latin typeface="Georgia" panose="02040502050405020303" pitchFamily="18" charset="0"/>
                <a:cs typeface="Calibri"/>
              </a:rPr>
              <a:t>Margaret Pisacano,  BSN, JD, CPHRM </a:t>
            </a:r>
          </a:p>
          <a:p>
            <a:pPr>
              <a:lnSpc>
                <a:spcPct val="120000"/>
              </a:lnSpc>
              <a:buClr>
                <a:srgbClr val="0BD0D9"/>
              </a:buClr>
              <a:buSzPct val="95000"/>
              <a:defRPr/>
            </a:pPr>
            <a:r>
              <a:rPr lang="en-US" sz="1800" dirty="0">
                <a:solidFill>
                  <a:srgbClr val="4D4D4D"/>
                </a:solidFill>
                <a:latin typeface="Georgia" panose="02040502050405020303" pitchFamily="18" charset="0"/>
                <a:cs typeface="Calibri"/>
              </a:rPr>
              <a:t>Director of Risk, Deputy General Counsel for Medical Risk </a:t>
            </a:r>
          </a:p>
          <a:p>
            <a:pPr>
              <a:lnSpc>
                <a:spcPct val="120000"/>
              </a:lnSpc>
              <a:buClr>
                <a:srgbClr val="0BD0D9"/>
              </a:buClr>
              <a:buSzPct val="95000"/>
              <a:defRPr/>
            </a:pPr>
            <a:r>
              <a:rPr lang="en-US" sz="1800" dirty="0">
                <a:solidFill>
                  <a:srgbClr val="4D4D4D"/>
                </a:solidFill>
                <a:latin typeface="Georgia" panose="02040502050405020303" pitchFamily="18" charset="0"/>
                <a:cs typeface="Calibri"/>
              </a:rPr>
              <a:t>Vanderbilt University, BSN, and law degree from University of Kentucky; extensive medical malpractice defense law and litigation practice, licensure representations</a:t>
            </a:r>
          </a:p>
          <a:p>
            <a:pPr>
              <a:lnSpc>
                <a:spcPct val="120000"/>
              </a:lnSpc>
              <a:buClr>
                <a:srgbClr val="0BD0D9"/>
              </a:buClr>
              <a:buSzPct val="95000"/>
              <a:defRPr/>
            </a:pPr>
            <a:endParaRPr lang="en-US" sz="1800" dirty="0">
              <a:solidFill>
                <a:srgbClr val="4D4D4D"/>
              </a:solidFill>
              <a:latin typeface="Georgia" panose="02040502050405020303" pitchFamily="18" charset="0"/>
              <a:cs typeface="Calibri"/>
            </a:endParaRPr>
          </a:p>
          <a:p>
            <a:pPr fontAlgn="base"/>
            <a:r>
              <a:rPr lang="en-US" sz="1900" b="1" i="1" dirty="0"/>
              <a:t>Hans Herklotz, JD                                                                                                                                                                                                                                                                 </a:t>
            </a:r>
            <a:r>
              <a:rPr lang="en-US" sz="1900" dirty="0"/>
              <a:t>Litigation Counsel</a:t>
            </a:r>
            <a:r>
              <a:rPr lang="en-US" sz="1900" i="1" dirty="0"/>
              <a:t>​                                                                                                                                                                    </a:t>
            </a:r>
            <a:r>
              <a:rPr lang="en-US" sz="1900" dirty="0"/>
              <a:t>Eastern  Kentucky University, history and chemistry; JD University of Kentucky; extensive  litigation, state agency and risk management experience​</a:t>
            </a:r>
          </a:p>
          <a:p>
            <a:pPr>
              <a:lnSpc>
                <a:spcPct val="120000"/>
              </a:lnSpc>
              <a:buClr>
                <a:srgbClr val="0BD0D9"/>
              </a:buClr>
              <a:buSzPct val="95000"/>
              <a:defRPr/>
            </a:pPr>
            <a:endParaRPr lang="en-US" sz="1800" b="1" i="1" dirty="0">
              <a:solidFill>
                <a:srgbClr val="4D4D4D"/>
              </a:solidFill>
              <a:latin typeface="Georgia" panose="02040502050405020303" pitchFamily="18" charset="0"/>
              <a:cs typeface="Calibri"/>
            </a:endParaRPr>
          </a:p>
          <a:p>
            <a:pPr>
              <a:lnSpc>
                <a:spcPct val="120000"/>
              </a:lnSpc>
              <a:buClr>
                <a:srgbClr val="0BD0D9"/>
              </a:buClr>
              <a:buSzPct val="95000"/>
              <a:defRPr/>
            </a:pPr>
            <a:r>
              <a:rPr lang="en-US" sz="1800" b="1" i="1" dirty="0">
                <a:solidFill>
                  <a:srgbClr val="4D4D4D"/>
                </a:solidFill>
                <a:latin typeface="Georgia" panose="02040502050405020303" pitchFamily="18" charset="0"/>
                <a:cs typeface="Calibri"/>
              </a:rPr>
              <a:t>Paula Holbrook, RN, BHS, JD, CPHRM</a:t>
            </a:r>
            <a:r>
              <a:rPr lang="en-US" sz="1800" dirty="0">
                <a:solidFill>
                  <a:srgbClr val="4D4D4D"/>
                </a:solidFill>
                <a:latin typeface="Georgia" panose="02040502050405020303" pitchFamily="18" charset="0"/>
                <a:cs typeface="Calibri"/>
              </a:rPr>
              <a:t> </a:t>
            </a:r>
          </a:p>
          <a:p>
            <a:pPr>
              <a:lnSpc>
                <a:spcPct val="120000"/>
              </a:lnSpc>
              <a:buClr>
                <a:srgbClr val="0BD0D9"/>
              </a:buClr>
              <a:buSzPct val="95000"/>
              <a:defRPr/>
            </a:pPr>
            <a:r>
              <a:rPr lang="en-US" sz="1800" dirty="0">
                <a:solidFill>
                  <a:srgbClr val="4D4D4D"/>
                </a:solidFill>
                <a:latin typeface="Georgia" panose="02040502050405020303" pitchFamily="18" charset="0"/>
                <a:cs typeface="Calibri"/>
              </a:rPr>
              <a:t>Associate Director of Risk, Associate General Counsel </a:t>
            </a:r>
          </a:p>
          <a:p>
            <a:pPr>
              <a:lnSpc>
                <a:spcPct val="120000"/>
              </a:lnSpc>
              <a:buClr>
                <a:srgbClr val="0BD0D9"/>
              </a:buClr>
              <a:buSzPct val="95000"/>
              <a:defRPr/>
            </a:pPr>
            <a:r>
              <a:rPr lang="en-US" sz="1800" dirty="0">
                <a:solidFill>
                  <a:srgbClr val="4D4D4D"/>
                </a:solidFill>
                <a:latin typeface="Georgia" panose="02040502050405020303" pitchFamily="18" charset="0"/>
                <a:cs typeface="Calibri"/>
              </a:rPr>
              <a:t>UT/Fort Sanders School of Nursing, RN; BHS &amp; law degree from University of Kentucky; experience in defense law, risk and compliance; state agency representation and fraud prosecution </a:t>
            </a:r>
          </a:p>
          <a:p>
            <a:pPr>
              <a:lnSpc>
                <a:spcPct val="120000"/>
              </a:lnSpc>
              <a:buClr>
                <a:srgbClr val="0BD0D9"/>
              </a:buClr>
              <a:buSzPct val="95000"/>
              <a:defRPr/>
            </a:pPr>
            <a:endParaRPr lang="en-US" sz="1800" b="1" i="1" dirty="0">
              <a:solidFill>
                <a:srgbClr val="4D4D4D"/>
              </a:solidFill>
              <a:latin typeface="Georgia" panose="02040502050405020303" pitchFamily="18" charset="0"/>
              <a:cs typeface="Calibri"/>
            </a:endParaRPr>
          </a:p>
          <a:p>
            <a:pPr>
              <a:lnSpc>
                <a:spcPct val="120000"/>
              </a:lnSpc>
              <a:buClr>
                <a:srgbClr val="0BD0D9"/>
              </a:buClr>
              <a:buSzPct val="95000"/>
              <a:defRPr/>
            </a:pPr>
            <a:r>
              <a:rPr lang="en-US" sz="1800" b="1" i="1" dirty="0">
                <a:solidFill>
                  <a:srgbClr val="4D4D4D"/>
                </a:solidFill>
                <a:latin typeface="Georgia" panose="02040502050405020303" pitchFamily="18" charset="0"/>
                <a:cs typeface="Calibri"/>
              </a:rPr>
              <a:t>Christie Young, RN, BSN, MPH, CPHRM Clinical Risk Manager</a:t>
            </a:r>
          </a:p>
          <a:p>
            <a:pPr lvl="2" indent="0">
              <a:lnSpc>
                <a:spcPct val="120000"/>
              </a:lnSpc>
              <a:buClr>
                <a:srgbClr val="0BD0D9"/>
              </a:buClr>
              <a:buSzPct val="95000"/>
              <a:defRPr/>
            </a:pPr>
            <a:r>
              <a:rPr lang="en-US" sz="1800" dirty="0">
                <a:solidFill>
                  <a:srgbClr val="4D4D4D"/>
                </a:solidFill>
                <a:latin typeface="Georgia" panose="02040502050405020303" pitchFamily="18" charset="0"/>
                <a:cs typeface="Calibri"/>
              </a:rPr>
              <a:t>BSN and MPH at University of Kentucky, nursing experience in labor and 	delivery, pediatrics, and Office of Patient Experience </a:t>
            </a:r>
          </a:p>
          <a:p>
            <a:pPr lvl="2" indent="0">
              <a:lnSpc>
                <a:spcPct val="120000"/>
              </a:lnSpc>
              <a:buClr>
                <a:srgbClr val="0BD0D9"/>
              </a:buClr>
              <a:buSzPct val="95000"/>
              <a:defRPr/>
            </a:pPr>
            <a:endParaRPr lang="en-US" sz="1800" b="1" i="1" dirty="0">
              <a:solidFill>
                <a:srgbClr val="4D4D4D"/>
              </a:solidFill>
              <a:latin typeface="Georgia" panose="02040502050405020303" pitchFamily="18" charset="0"/>
            </a:endParaRPr>
          </a:p>
          <a:p>
            <a:pPr lvl="2" indent="0">
              <a:lnSpc>
                <a:spcPct val="120000"/>
              </a:lnSpc>
              <a:buClr>
                <a:srgbClr val="0BD0D9"/>
              </a:buClr>
              <a:buSzPct val="95000"/>
              <a:defRPr/>
            </a:pPr>
            <a:r>
              <a:rPr lang="en-US" sz="1800" b="1" i="1" dirty="0">
                <a:solidFill>
                  <a:srgbClr val="4D4D4D"/>
                </a:solidFill>
                <a:latin typeface="Georgia" panose="02040502050405020303" pitchFamily="18" charset="0"/>
              </a:rPr>
              <a:t>Jody Perry, RN, BSN Clinical Risk Manager </a:t>
            </a:r>
          </a:p>
          <a:p>
            <a:pPr lvl="2" indent="0">
              <a:lnSpc>
                <a:spcPct val="120000"/>
              </a:lnSpc>
              <a:buClr>
                <a:srgbClr val="0BD0D9"/>
              </a:buClr>
              <a:buSzPct val="95000"/>
              <a:defRPr/>
            </a:pPr>
            <a:r>
              <a:rPr lang="en-US" sz="1800" dirty="0">
                <a:solidFill>
                  <a:srgbClr val="4D4D4D"/>
                </a:solidFill>
                <a:latin typeface="Georgia" panose="02040502050405020303" pitchFamily="18" charset="0"/>
              </a:rPr>
              <a:t>Clinical background in Obstetrics/Gynecology, Surgical Services as well as experience as Nurse Paralegal</a:t>
            </a:r>
            <a:endParaRPr lang="en-US" sz="1800" dirty="0">
              <a:solidFill>
                <a:srgbClr val="4D4D4D"/>
              </a:solidFill>
              <a:latin typeface="Georgia" panose="02040502050405020303" pitchFamily="18" charset="0"/>
              <a:cs typeface="Calibri"/>
            </a:endParaRPr>
          </a:p>
        </p:txBody>
      </p:sp>
      <p:sp>
        <p:nvSpPr>
          <p:cNvPr id="322" name="Text Placeholder 2"/>
          <p:cNvSpPr>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lvl1pPr marL="0" indent="0" defTabSz="370331">
              <a:spcBef>
                <a:spcPts val="200"/>
              </a:spcBef>
              <a:buSzTx/>
              <a:buFontTx/>
              <a:buNone/>
              <a:defRPr sz="1134" b="1" i="1"/>
            </a:lvl1pPr>
          </a:lstStyle>
          <a:p>
            <a:r>
              <a:rPr lang="en-US" sz="1400" b="0" i="0" dirty="0">
                <a:solidFill>
                  <a:srgbClr val="4D4D4D"/>
                </a:solidFill>
                <a:latin typeface="Arial" panose="020B0604020202020204" pitchFamily="34" charset="0"/>
                <a:cs typeface="Arial" panose="020B0604020202020204" pitchFamily="34" charset="0"/>
              </a:rPr>
              <a:t>WHO ARE WE?</a:t>
            </a:r>
            <a:endParaRPr sz="1400" b="0" i="0" dirty="0">
              <a:solidFill>
                <a:srgbClr val="4D4D4D"/>
              </a:solidFill>
              <a:latin typeface="Arial" panose="020B0604020202020204" pitchFamily="34" charset="0"/>
              <a:cs typeface="Arial" panose="020B0604020202020204" pitchFamily="34" charset="0"/>
            </a:endParaRPr>
          </a:p>
        </p:txBody>
      </p:sp>
      <p:sp>
        <p:nvSpPr>
          <p:cNvPr id="323" name="Text Placeholder 3"/>
          <p:cNvSpPr>
            <a:spLocks noGrp="1"/>
          </p:cNvSpPr>
          <p:nvPr>
            <p:ph type="body" idx="14"/>
          </p:nvPr>
        </p:nvSpPr>
        <p:spPr>
          <a:xfrm>
            <a:off x="1092213" y="1411504"/>
            <a:ext cx="5223808" cy="254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marL="0" indent="0" defTabSz="406908">
              <a:spcBef>
                <a:spcPts val="200"/>
              </a:spcBef>
              <a:buSzTx/>
              <a:buFontTx/>
              <a:buNone/>
              <a:defRPr sz="1068" b="1" cap="all" spc="267">
                <a:latin typeface="Arial"/>
                <a:ea typeface="Arial"/>
                <a:cs typeface="Arial"/>
                <a:sym typeface="Arial"/>
              </a:defRPr>
            </a:lvl1pPr>
          </a:lstStyle>
          <a:p>
            <a:r>
              <a:rPr dirty="0">
                <a:solidFill>
                  <a:srgbClr val="4D4D4D"/>
                </a:solidFill>
              </a:rPr>
              <a:t>About </a:t>
            </a:r>
            <a:r>
              <a:rPr dirty="0" err="1">
                <a:solidFill>
                  <a:srgbClr val="4D4D4D"/>
                </a:solidFill>
              </a:rPr>
              <a:t>uk</a:t>
            </a:r>
            <a:r>
              <a:rPr dirty="0">
                <a:solidFill>
                  <a:srgbClr val="4D4D4D"/>
                </a:solidFill>
              </a:rPr>
              <a:t> healthcare risk management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itle 1"/>
          <p:cNvSpPr txBox="1">
            <a:spLocks noGrp="1"/>
          </p:cNvSpPr>
          <p:nvPr>
            <p:ph type="title"/>
          </p:nvPr>
        </p:nvSpPr>
        <p:spPr>
          <a:xfrm>
            <a:off x="966115" y="939797"/>
            <a:ext cx="4500880" cy="512762"/>
          </a:xfrm>
          <a:prstGeom prst="rect">
            <a:avLst/>
          </a:prstGeom>
        </p:spPr>
        <p:txBody>
          <a:bodyPr/>
          <a:lstStyle>
            <a:lvl1pPr defTabSz="237743">
              <a:defRPr sz="1871">
                <a:latin typeface="Georgia"/>
                <a:ea typeface="Georgia"/>
                <a:cs typeface="Georgia"/>
                <a:sym typeface="Georgia"/>
              </a:defRPr>
            </a:lvl1pPr>
          </a:lstStyle>
          <a:p>
            <a:r>
              <a:rPr dirty="0">
                <a:solidFill>
                  <a:srgbClr val="4D4D4D"/>
                </a:solidFill>
                <a:latin typeface="Arial" panose="020B0604020202020204" pitchFamily="34" charset="0"/>
                <a:cs typeface="Arial" panose="020B0604020202020204" pitchFamily="34" charset="0"/>
              </a:rPr>
              <a:t>What does risk management do?</a:t>
            </a:r>
          </a:p>
        </p:txBody>
      </p:sp>
      <p:sp>
        <p:nvSpPr>
          <p:cNvPr id="333" name="Vertical Text Placeholder 3"/>
          <p:cNvSpPr>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200"/>
              </a:spcBef>
              <a:buSzTx/>
              <a:buFontTx/>
              <a:buNone/>
              <a:defRPr sz="900" cap="all" spc="300">
                <a:latin typeface="Arial"/>
                <a:ea typeface="Arial"/>
                <a:cs typeface="Arial"/>
                <a:sym typeface="Arial"/>
              </a:defRPr>
            </a:lvl1pPr>
          </a:lstStyle>
          <a:p>
            <a:r>
              <a:rPr dirty="0">
                <a:solidFill>
                  <a:srgbClr val="4D4D4D"/>
                </a:solidFill>
              </a:rPr>
              <a:t>Role of </a:t>
            </a:r>
            <a:r>
              <a:rPr dirty="0" err="1">
                <a:solidFill>
                  <a:srgbClr val="4D4D4D"/>
                </a:solidFill>
              </a:rPr>
              <a:t>ukhc</a:t>
            </a:r>
            <a:r>
              <a:rPr dirty="0">
                <a:solidFill>
                  <a:srgbClr val="4D4D4D"/>
                </a:solidFill>
              </a:rPr>
              <a:t> risk management</a:t>
            </a:r>
          </a:p>
        </p:txBody>
      </p:sp>
      <p:sp>
        <p:nvSpPr>
          <p:cNvPr id="2" name="TextBox 1">
            <a:extLst>
              <a:ext uri="{FF2B5EF4-FFF2-40B4-BE49-F238E27FC236}">
                <a16:creationId xmlns:a16="http://schemas.microsoft.com/office/drawing/2014/main" id="{116348D8-177D-4679-A543-3875AAE160BA}"/>
              </a:ext>
            </a:extLst>
          </p:cNvPr>
          <p:cNvSpPr txBox="1"/>
          <p:nvPr/>
        </p:nvSpPr>
        <p:spPr>
          <a:xfrm>
            <a:off x="1079079" y="1452559"/>
            <a:ext cx="6188451" cy="553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b="1" dirty="0">
                <a:solidFill>
                  <a:srgbClr val="4D4D4D"/>
                </a:solidFill>
                <a:latin typeface="Arial" panose="020B0604020202020204" pitchFamily="34" charset="0"/>
                <a:cs typeface="Arial" panose="020B0604020202020204" pitchFamily="34" charset="0"/>
              </a:rPr>
              <a:t>ADVISE AND INTERPRET </a:t>
            </a:r>
            <a:r>
              <a:rPr lang="en-US" sz="1200" dirty="0">
                <a:solidFill>
                  <a:srgbClr val="4D4D4D"/>
                </a:solidFill>
                <a:latin typeface="Georgia" panose="02040502050405020303" pitchFamily="18" charset="0"/>
              </a:rPr>
              <a:t>on a variety of legal and clinical issues daily</a:t>
            </a:r>
          </a:p>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4D4D4D"/>
              </a:solidFill>
              <a:effectLst/>
              <a:uFillTx/>
              <a:latin typeface="+mn-lt"/>
              <a:ea typeface="+mn-ea"/>
              <a:cs typeface="+mn-cs"/>
              <a:sym typeface="Times New Roman"/>
            </a:endParaRPr>
          </a:p>
        </p:txBody>
      </p:sp>
      <p:sp>
        <p:nvSpPr>
          <p:cNvPr id="7" name="Content Placeholder 2"/>
          <p:cNvSpPr txBox="1">
            <a:spLocks noGrp="1"/>
          </p:cNvSpPr>
          <p:nvPr>
            <p:ph type="body" idx="1"/>
          </p:nvPr>
        </p:nvSpPr>
        <p:spPr>
          <a:xfrm>
            <a:off x="1189259" y="1965321"/>
            <a:ext cx="7265692" cy="3903538"/>
          </a:xfrm>
          <a:prstGeom prst="rect">
            <a:avLst/>
          </a:prstGeom>
        </p:spPr>
        <p:txBody>
          <a:bodyPr spcCol="457199"/>
          <a:lstStyle/>
          <a:p>
            <a:pPr defTabSz="914400">
              <a:spcBef>
                <a:spcPts val="500"/>
              </a:spcBef>
              <a:buFont typeface="Arial"/>
              <a:defRPr b="1">
                <a:latin typeface="Georgia"/>
                <a:ea typeface="Georgia"/>
                <a:cs typeface="Georgia"/>
                <a:sym typeface="Georgia"/>
              </a:defRPr>
            </a:pPr>
            <a:r>
              <a:rPr dirty="0">
                <a:solidFill>
                  <a:srgbClr val="4D4D4D"/>
                </a:solidFill>
                <a:latin typeface="Arial" panose="020B0604020202020204" pitchFamily="34" charset="0"/>
                <a:cs typeface="Arial" panose="020B0604020202020204" pitchFamily="34" charset="0"/>
              </a:rPr>
              <a:t>DEFEND</a:t>
            </a:r>
          </a:p>
          <a:p>
            <a:pPr marL="120315" indent="-120315" defTabSz="914400">
              <a:spcBef>
                <a:spcPts val="500"/>
              </a:spcBef>
              <a:buSzPct val="100000"/>
              <a:buChar char="•"/>
              <a:defRPr>
                <a:latin typeface="Georgia"/>
                <a:ea typeface="Georgia"/>
                <a:cs typeface="Georgia"/>
                <a:sym typeface="Georgia"/>
              </a:defRPr>
            </a:pPr>
            <a:r>
              <a:rPr dirty="0">
                <a:solidFill>
                  <a:srgbClr val="4D4D4D"/>
                </a:solidFill>
              </a:rPr>
              <a:t>Manage and oversee all medical malpractice actions</a:t>
            </a:r>
          </a:p>
          <a:p>
            <a:pPr marL="120315" indent="-120315" defTabSz="914400">
              <a:spcBef>
                <a:spcPts val="500"/>
              </a:spcBef>
              <a:buSzPct val="100000"/>
              <a:buChar char="•"/>
              <a:defRPr>
                <a:latin typeface="Georgia"/>
                <a:ea typeface="Georgia"/>
                <a:cs typeface="Georgia"/>
                <a:sym typeface="Georgia"/>
              </a:defRPr>
            </a:pPr>
            <a:r>
              <a:rPr dirty="0">
                <a:solidFill>
                  <a:srgbClr val="4D4D4D"/>
                </a:solidFill>
              </a:rPr>
              <a:t>Defense assigned to outside counsel: we oversee, coordinate, strategize, work closely with counsel from filing to resolution</a:t>
            </a:r>
          </a:p>
          <a:p>
            <a:pPr defTabSz="914400">
              <a:spcBef>
                <a:spcPts val="500"/>
              </a:spcBef>
              <a:buFont typeface="Arial"/>
              <a:defRPr b="1">
                <a:latin typeface="Georgia"/>
                <a:ea typeface="Georgia"/>
                <a:cs typeface="Georgia"/>
                <a:sym typeface="Georgia"/>
              </a:defRPr>
            </a:pPr>
            <a:endParaRPr dirty="0">
              <a:solidFill>
                <a:srgbClr val="4D4D4D"/>
              </a:solidFill>
            </a:endParaRPr>
          </a:p>
          <a:p>
            <a:pPr defTabSz="914400">
              <a:spcBef>
                <a:spcPts val="500"/>
              </a:spcBef>
              <a:buFont typeface="Arial"/>
              <a:defRPr b="1">
                <a:latin typeface="Georgia"/>
                <a:ea typeface="Georgia"/>
                <a:cs typeface="Georgia"/>
                <a:sym typeface="Georgia"/>
              </a:defRPr>
            </a:pPr>
            <a:r>
              <a:rPr dirty="0">
                <a:solidFill>
                  <a:srgbClr val="4D4D4D"/>
                </a:solidFill>
                <a:latin typeface="Arial" panose="020B0604020202020204" pitchFamily="34" charset="0"/>
                <a:cs typeface="Arial" panose="020B0604020202020204" pitchFamily="34" charset="0"/>
              </a:rPr>
              <a:t>COUNSEL</a:t>
            </a:r>
          </a:p>
          <a:p>
            <a:pPr marL="120315" indent="-120315" defTabSz="914400">
              <a:spcBef>
                <a:spcPts val="500"/>
              </a:spcBef>
              <a:buSzPct val="100000"/>
              <a:buChar char="•"/>
              <a:defRPr>
                <a:latin typeface="Georgia"/>
                <a:ea typeface="Georgia"/>
                <a:cs typeface="Georgia"/>
                <a:sym typeface="Georgia"/>
              </a:defRPr>
            </a:pPr>
            <a:r>
              <a:rPr lang="en-US" dirty="0">
                <a:solidFill>
                  <a:srgbClr val="4D4D4D"/>
                </a:solidFill>
              </a:rPr>
              <a:t>Counsel and support UK HealthCare physicians, nurses, administrators and staff on a variety of legal issues that impact care</a:t>
            </a:r>
          </a:p>
          <a:p>
            <a:pPr marL="120315" indent="-120315" defTabSz="914400">
              <a:spcBef>
                <a:spcPts val="500"/>
              </a:spcBef>
              <a:buSzPct val="100000"/>
              <a:buChar char="•"/>
              <a:defRPr>
                <a:latin typeface="Georgia"/>
                <a:ea typeface="Georgia"/>
                <a:cs typeface="Georgia"/>
                <a:sym typeface="Georgia"/>
              </a:defRPr>
            </a:pPr>
            <a:r>
              <a:rPr lang="en-US" dirty="0">
                <a:solidFill>
                  <a:srgbClr val="4D4D4D"/>
                </a:solidFill>
              </a:rPr>
              <a:t>Interpret statutes, regulations and policies</a:t>
            </a:r>
          </a:p>
          <a:p>
            <a:pPr defTabSz="914400">
              <a:spcBef>
                <a:spcPts val="500"/>
              </a:spcBef>
              <a:buFont typeface="Arial"/>
              <a:defRPr b="1">
                <a:latin typeface="Georgia"/>
                <a:ea typeface="Georgia"/>
                <a:cs typeface="Georgia"/>
                <a:sym typeface="Georgia"/>
              </a:defRPr>
            </a:pPr>
            <a:r>
              <a:rPr dirty="0">
                <a:solidFill>
                  <a:srgbClr val="4D4D4D"/>
                </a:solidFill>
                <a:latin typeface="Arial" panose="020B0604020202020204" pitchFamily="34" charset="0"/>
                <a:cs typeface="Arial" panose="020B0604020202020204" pitchFamily="34" charset="0"/>
              </a:rPr>
              <a:t>INVESTIGATE</a:t>
            </a:r>
          </a:p>
          <a:p>
            <a:pPr marL="120315" indent="-120315" defTabSz="914400">
              <a:spcBef>
                <a:spcPts val="500"/>
              </a:spcBef>
              <a:buSzPct val="100000"/>
              <a:buChar char="•"/>
              <a:defRPr>
                <a:latin typeface="Georgia"/>
                <a:ea typeface="Georgia"/>
                <a:cs typeface="Georgia"/>
                <a:sym typeface="Georgia"/>
              </a:defRPr>
            </a:pPr>
            <a:r>
              <a:rPr dirty="0">
                <a:solidFill>
                  <a:srgbClr val="4D4D4D"/>
                </a:solidFill>
              </a:rPr>
              <a:t>C</a:t>
            </a:r>
            <a:r>
              <a:rPr lang="en-US" dirty="0">
                <a:solidFill>
                  <a:srgbClr val="4D4D4D"/>
                </a:solidFill>
              </a:rPr>
              <a:t>onduct, coordinate and collaborate clinical investigations</a:t>
            </a:r>
            <a:endParaRPr dirty="0">
              <a:solidFill>
                <a:srgbClr val="4D4D4D"/>
              </a:solidFill>
            </a:endParaRPr>
          </a:p>
          <a:p>
            <a:pPr marL="501315" lvl="1" indent="-120315" defTabSz="914400">
              <a:spcBef>
                <a:spcPts val="500"/>
              </a:spcBef>
              <a:buSzPct val="100000"/>
              <a:buChar char="•"/>
              <a:defRPr>
                <a:latin typeface="Georgia"/>
                <a:ea typeface="Georgia"/>
                <a:cs typeface="Georgia"/>
                <a:sym typeface="Georgia"/>
              </a:defRPr>
            </a:pPr>
            <a:r>
              <a:rPr lang="en-US" dirty="0">
                <a:solidFill>
                  <a:srgbClr val="4D4D4D"/>
                </a:solidFill>
              </a:rPr>
              <a:t>Notice per IR process</a:t>
            </a:r>
          </a:p>
          <a:p>
            <a:pPr marL="501315" lvl="1" indent="-120315" defTabSz="914400">
              <a:spcBef>
                <a:spcPts val="500"/>
              </a:spcBef>
              <a:buSzPct val="100000"/>
              <a:buChar char="•"/>
              <a:defRPr>
                <a:latin typeface="Georgia"/>
                <a:ea typeface="Georgia"/>
                <a:cs typeface="Georgia"/>
                <a:sym typeface="Georgia"/>
              </a:defRPr>
            </a:pPr>
            <a:r>
              <a:rPr lang="en-US" dirty="0">
                <a:solidFill>
                  <a:srgbClr val="4D4D4D"/>
                </a:solidFill>
              </a:rPr>
              <a:t>N</a:t>
            </a:r>
            <a:r>
              <a:rPr dirty="0">
                <a:solidFill>
                  <a:srgbClr val="4D4D4D"/>
                </a:solidFill>
              </a:rPr>
              <a:t>urses, faculty, </a:t>
            </a:r>
            <a:r>
              <a:rPr lang="en-US" dirty="0">
                <a:solidFill>
                  <a:srgbClr val="4D4D4D"/>
                </a:solidFill>
              </a:rPr>
              <a:t>house staff, customer relations</a:t>
            </a:r>
            <a:endParaRPr dirty="0">
              <a:solidFill>
                <a:srgbClr val="4D4D4D"/>
              </a:solidFill>
            </a:endParaRPr>
          </a:p>
          <a:p>
            <a:pPr marL="501315" lvl="1" indent="-120315" defTabSz="914400">
              <a:spcBef>
                <a:spcPts val="400"/>
              </a:spcBef>
              <a:buSzPct val="100000"/>
              <a:buChar char="•"/>
              <a:defRPr>
                <a:latin typeface="Georgia"/>
                <a:ea typeface="Georgia"/>
                <a:cs typeface="Georgia"/>
                <a:sym typeface="Georgia"/>
              </a:defRPr>
            </a:pPr>
            <a:r>
              <a:rPr dirty="0">
                <a:solidFill>
                  <a:srgbClr val="4D4D4D"/>
                </a:solidFill>
              </a:rPr>
              <a:t>Patient or family complaints</a:t>
            </a:r>
          </a:p>
          <a:p>
            <a:pPr marL="501315" lvl="1" indent="-120315" defTabSz="914400">
              <a:spcBef>
                <a:spcPts val="400"/>
              </a:spcBef>
              <a:buSzPct val="100000"/>
              <a:buChar char="•"/>
              <a:defRPr>
                <a:latin typeface="Georgia"/>
                <a:ea typeface="Georgia"/>
                <a:cs typeface="Georgia"/>
                <a:sym typeface="Georgia"/>
              </a:defRPr>
            </a:pPr>
            <a:r>
              <a:rPr lang="en-US" dirty="0">
                <a:solidFill>
                  <a:srgbClr val="4D4D4D"/>
                </a:solidFill>
              </a:rPr>
              <a:t>Notice from outsiders, such as state and federal agencies, attorneys, licensure or accrediting agencies</a:t>
            </a:r>
            <a:r>
              <a:rPr dirty="0">
                <a:solidFill>
                  <a:srgbClr val="4D4D4D"/>
                </a:solidFill>
              </a:rPr>
              <a:t>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Vertical Title 1"/>
          <p:cNvSpPr txBox="1">
            <a:spLocks noGrp="1"/>
          </p:cNvSpPr>
          <p:nvPr>
            <p:ph type="title"/>
          </p:nvPr>
        </p:nvSpPr>
        <p:spPr>
          <a:xfrm rot="16200000">
            <a:off x="6610958" y="-727360"/>
            <a:ext cx="721361" cy="4257042"/>
          </a:xfrm>
          <a:prstGeom prst="rect">
            <a:avLst/>
          </a:prstGeom>
        </p:spPr>
        <p:txBody>
          <a:bodyPr>
            <a:normAutofit fontScale="90000"/>
          </a:bodyPr>
          <a:lstStyle>
            <a:lvl1pPr defTabSz="251460">
              <a:defRPr sz="2200"/>
            </a:lvl1pPr>
          </a:lstStyle>
          <a:p>
            <a:r>
              <a:rPr dirty="0">
                <a:latin typeface="Arial" panose="020B0604020202020204" pitchFamily="34" charset="0"/>
                <a:cs typeface="Arial" panose="020B0604020202020204" pitchFamily="34" charset="0"/>
              </a:rPr>
              <a:t>Why is risk management important?</a:t>
            </a:r>
          </a:p>
        </p:txBody>
      </p:sp>
      <p:pic>
        <p:nvPicPr>
          <p:cNvPr id="3" name="Picture 2">
            <a:extLst>
              <a:ext uri="{FF2B5EF4-FFF2-40B4-BE49-F238E27FC236}">
                <a16:creationId xmlns:a16="http://schemas.microsoft.com/office/drawing/2014/main" id="{44113CBB-51CB-8447-B0F8-AF9CB7E013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719" t="4075"/>
          <a:stretch/>
        </p:blipFill>
        <p:spPr>
          <a:xfrm>
            <a:off x="0" y="0"/>
            <a:ext cx="4645572" cy="5917324"/>
          </a:xfrm>
          <a:prstGeom prst="rect">
            <a:avLst/>
          </a:prstGeom>
        </p:spPr>
      </p:pic>
      <p:sp>
        <p:nvSpPr>
          <p:cNvPr id="6" name="Text Placeholder 4"/>
          <p:cNvSpPr>
            <a:spLocks noGrp="1"/>
          </p:cNvSpPr>
          <p:nvPr>
            <p:ph type="body" idx="14"/>
          </p:nvPr>
        </p:nvSpPr>
        <p:spPr>
          <a:xfrm>
            <a:off x="5137448" y="2322551"/>
            <a:ext cx="3668382" cy="337186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pPr marL="241023" indent="-241023" defTabSz="914400">
              <a:lnSpc>
                <a:spcPct val="150000"/>
              </a:lnSpc>
              <a:spcBef>
                <a:spcPts val="0"/>
              </a:spcBef>
              <a:defRPr sz="1200">
                <a:solidFill>
                  <a:srgbClr val="FFFFFF"/>
                </a:solidFill>
              </a:defRPr>
            </a:pPr>
            <a:r>
              <a:rPr dirty="0"/>
              <a:t>Promotes delivery of timely, high quality compassionate care</a:t>
            </a:r>
          </a:p>
          <a:p>
            <a:pPr marL="241023" indent="-241023" defTabSz="914400">
              <a:lnSpc>
                <a:spcPct val="150000"/>
              </a:lnSpc>
              <a:spcBef>
                <a:spcPts val="0"/>
              </a:spcBef>
              <a:defRPr sz="1200">
                <a:solidFill>
                  <a:srgbClr val="FFFFFF"/>
                </a:solidFill>
              </a:defRPr>
            </a:pPr>
            <a:r>
              <a:rPr lang="en-US" dirty="0"/>
              <a:t>Promotes r</a:t>
            </a:r>
            <a:r>
              <a:rPr dirty="0"/>
              <a:t>isk avoidance and mitigation</a:t>
            </a:r>
          </a:p>
          <a:p>
            <a:pPr marL="241023" indent="-241023" defTabSz="914400">
              <a:lnSpc>
                <a:spcPct val="150000"/>
              </a:lnSpc>
              <a:spcBef>
                <a:spcPts val="0"/>
              </a:spcBef>
              <a:defRPr sz="1200">
                <a:solidFill>
                  <a:srgbClr val="FFFFFF"/>
                </a:solidFill>
              </a:defRPr>
            </a:pPr>
            <a:r>
              <a:rPr dirty="0"/>
              <a:t>Early intervention enables UK Healthcare to treat fairly all those involved </a:t>
            </a:r>
          </a:p>
          <a:p>
            <a:pPr marL="241023" indent="-241023" defTabSz="914400">
              <a:lnSpc>
                <a:spcPct val="150000"/>
              </a:lnSpc>
              <a:spcBef>
                <a:spcPts val="0"/>
              </a:spcBef>
              <a:defRPr sz="1200">
                <a:solidFill>
                  <a:srgbClr val="FFFFFF"/>
                </a:solidFill>
              </a:defRPr>
            </a:pPr>
            <a:r>
              <a:rPr dirty="0"/>
              <a:t>Early intervention with patients and families promotes understanding and resolution before litigation is contemplated</a:t>
            </a:r>
          </a:p>
          <a:p>
            <a:pPr marL="241023" indent="-241023" defTabSz="914400">
              <a:lnSpc>
                <a:spcPct val="150000"/>
              </a:lnSpc>
              <a:spcBef>
                <a:spcPts val="0"/>
              </a:spcBef>
              <a:defRPr sz="1200">
                <a:solidFill>
                  <a:srgbClr val="FFFFFF"/>
                </a:solidFill>
              </a:defRPr>
            </a:pPr>
            <a:r>
              <a:rPr dirty="0"/>
              <a:t>Risk management supports the important work you do</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Text Placeholder 2"/>
          <p:cNvSpPr>
            <a:spLocks noGrp="1"/>
          </p:cNvSpPr>
          <p:nvPr>
            <p:ph type="body" idx="13"/>
          </p:nvPr>
        </p:nvSpPr>
        <p:spPr>
          <a:xfrm>
            <a:off x="815244" y="811600"/>
            <a:ext cx="4062773" cy="8752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marL="0" indent="0" defTabSz="192023">
              <a:spcBef>
                <a:spcPts val="400"/>
              </a:spcBef>
              <a:buSzTx/>
              <a:buFontTx/>
              <a:buNone/>
              <a:defRPr sz="1679" cap="all">
                <a:solidFill>
                  <a:srgbClr val="FFFFFF"/>
                </a:solidFill>
              </a:defRPr>
            </a:lvl1pPr>
          </a:lstStyle>
          <a:p>
            <a:r>
              <a:rPr dirty="0">
                <a:latin typeface="Arial" panose="020B0604020202020204" pitchFamily="34" charset="0"/>
                <a:cs typeface="Arial" panose="020B0604020202020204" pitchFamily="34" charset="0"/>
              </a:rPr>
              <a:t>When should I contact risk management?</a:t>
            </a:r>
          </a:p>
        </p:txBody>
      </p:sp>
      <p:sp>
        <p:nvSpPr>
          <p:cNvPr id="342" name="Text Placeholder 3"/>
          <p:cNvSpPr>
            <a:spLocks noGrp="1"/>
          </p:cNvSpPr>
          <p:nvPr>
            <p:ph type="body" idx="14"/>
          </p:nvPr>
        </p:nvSpPr>
        <p:spPr>
          <a:xfrm>
            <a:off x="947186" y="2319178"/>
            <a:ext cx="4279977" cy="186279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p>
            <a:pPr marL="0" indent="0" defTabSz="868680">
              <a:lnSpc>
                <a:spcPct val="170000"/>
              </a:lnSpc>
              <a:spcBef>
                <a:spcPts val="0"/>
              </a:spcBef>
              <a:buSzTx/>
              <a:buFontTx/>
              <a:buNone/>
              <a:defRPr sz="1140" b="1">
                <a:solidFill>
                  <a:srgbClr val="FFFFFF"/>
                </a:solidFill>
              </a:defRPr>
            </a:pPr>
            <a:r>
              <a:rPr dirty="0"/>
              <a:t>For legal issues: </a:t>
            </a:r>
          </a:p>
          <a:p>
            <a:pPr marL="114300" indent="-114300" defTabSz="868680">
              <a:lnSpc>
                <a:spcPct val="170000"/>
              </a:lnSpc>
              <a:spcBef>
                <a:spcPts val="0"/>
              </a:spcBef>
              <a:buFontTx/>
              <a:defRPr sz="1140">
                <a:solidFill>
                  <a:srgbClr val="FFFFFF"/>
                </a:solidFill>
              </a:defRPr>
            </a:pPr>
            <a:r>
              <a:rPr dirty="0"/>
              <a:t>You are contacted by an attorney or receive a legal document, such as a summons, complaint, subpoena or are asked to give a deposition</a:t>
            </a:r>
          </a:p>
          <a:p>
            <a:pPr marL="476250" lvl="1" indent="-114300" defTabSz="868680">
              <a:lnSpc>
                <a:spcPct val="170000"/>
              </a:lnSpc>
              <a:spcBef>
                <a:spcPts val="0"/>
              </a:spcBef>
              <a:buFontTx/>
              <a:buChar char="•"/>
              <a:defRPr sz="1140">
                <a:solidFill>
                  <a:srgbClr val="FFFFFF"/>
                </a:solidFill>
              </a:defRPr>
            </a:pPr>
            <a:r>
              <a:rPr dirty="0"/>
              <a:t>When you don’t know legally what you can or should do</a:t>
            </a:r>
          </a:p>
          <a:p>
            <a:pPr marL="476250" lvl="1" indent="-114300" defTabSz="868680">
              <a:lnSpc>
                <a:spcPct val="170000"/>
              </a:lnSpc>
              <a:spcBef>
                <a:spcPts val="0"/>
              </a:spcBef>
              <a:buFontTx/>
              <a:buChar char="•"/>
              <a:defRPr sz="1140">
                <a:solidFill>
                  <a:srgbClr val="FFFFFF"/>
                </a:solidFill>
              </a:defRPr>
            </a:pPr>
            <a:r>
              <a:rPr dirty="0"/>
              <a:t>You have any questions that either Margaret or Paula might be able to answer. Use us as the Risk hotline.</a:t>
            </a:r>
          </a:p>
        </p:txBody>
      </p:sp>
      <p:sp>
        <p:nvSpPr>
          <p:cNvPr id="343" name="Vertical Text Placeholder 4"/>
          <p:cNvSpPr>
            <a:spLocks noGrp="1"/>
          </p:cNvSpPr>
          <p:nvPr>
            <p:ph type="body" idx="15"/>
          </p:nvPr>
        </p:nvSpPr>
        <p:spPr>
          <a:xfrm rot="16200000">
            <a:off x="2499214" y="-115240"/>
            <a:ext cx="694834" cy="37988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pPr marL="0" indent="0" defTabSz="402336">
              <a:spcBef>
                <a:spcPts val="100"/>
              </a:spcBef>
              <a:buSzTx/>
              <a:buFontTx/>
              <a:buNone/>
              <a:defRPr sz="792" cap="all" spc="264">
                <a:solidFill>
                  <a:srgbClr val="FFFFFF"/>
                </a:solidFill>
                <a:latin typeface="Arial"/>
                <a:ea typeface="Arial"/>
                <a:cs typeface="Arial"/>
                <a:sym typeface="Arial"/>
              </a:defRPr>
            </a:pPr>
            <a:r>
              <a:rPr sz="900" dirty="0"/>
              <a:t>Office: 859.257.6212</a:t>
            </a:r>
          </a:p>
          <a:p>
            <a:pPr marL="0" indent="0" defTabSz="402336">
              <a:spcBef>
                <a:spcPts val="100"/>
              </a:spcBef>
              <a:buSzTx/>
              <a:buFontTx/>
              <a:buNone/>
              <a:defRPr sz="792" cap="all" spc="264">
                <a:solidFill>
                  <a:srgbClr val="FFFFFF"/>
                </a:solidFill>
                <a:latin typeface="Arial"/>
                <a:ea typeface="Arial"/>
                <a:cs typeface="Arial"/>
                <a:sym typeface="Arial"/>
              </a:defRPr>
            </a:pPr>
            <a:r>
              <a:rPr sz="900" dirty="0"/>
              <a:t>Margaret cell: </a:t>
            </a:r>
            <a:r>
              <a:rPr sz="900" dirty="0">
                <a:latin typeface="Calibri"/>
                <a:ea typeface="Calibri"/>
                <a:cs typeface="Calibri"/>
                <a:sym typeface="Calibri"/>
              </a:rPr>
              <a:t>859.229.7188</a:t>
            </a:r>
          </a:p>
          <a:p>
            <a:pPr marL="0" indent="0" defTabSz="402336">
              <a:spcBef>
                <a:spcPts val="100"/>
              </a:spcBef>
              <a:buSzTx/>
              <a:buFontTx/>
              <a:buNone/>
              <a:defRPr sz="792" cap="all" spc="264">
                <a:solidFill>
                  <a:srgbClr val="FFFFFF"/>
                </a:solidFill>
                <a:latin typeface="Arial"/>
                <a:ea typeface="Arial"/>
                <a:cs typeface="Arial"/>
                <a:sym typeface="Arial"/>
              </a:defRPr>
            </a:pPr>
            <a:r>
              <a:rPr sz="900" dirty="0"/>
              <a:t>Paula cell:</a:t>
            </a:r>
            <a:r>
              <a:rPr sz="900" b="1" dirty="0"/>
              <a:t> </a:t>
            </a:r>
            <a:r>
              <a:rPr sz="900" dirty="0">
                <a:latin typeface="Calibri"/>
                <a:ea typeface="Calibri"/>
                <a:cs typeface="Calibri"/>
                <a:sym typeface="Calibri"/>
              </a:rPr>
              <a:t>859.333.0461</a:t>
            </a:r>
          </a:p>
        </p:txBody>
      </p:sp>
      <p:sp>
        <p:nvSpPr>
          <p:cNvPr id="344" name="Text Placeholder 6"/>
          <p:cNvSpPr>
            <a:spLocks noGrp="1"/>
          </p:cNvSpPr>
          <p:nvPr>
            <p:ph type="body" idx="17"/>
          </p:nvPr>
        </p:nvSpPr>
        <p:spPr>
          <a:xfrm>
            <a:off x="2249769" y="4283496"/>
            <a:ext cx="5954788" cy="1829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pPr marL="0" indent="0" defTabSz="914400">
              <a:lnSpc>
                <a:spcPct val="150000"/>
              </a:lnSpc>
              <a:spcBef>
                <a:spcPts val="0"/>
              </a:spcBef>
              <a:buSzTx/>
              <a:buFontTx/>
              <a:buNone/>
              <a:defRPr sz="1200" b="1">
                <a:solidFill>
                  <a:srgbClr val="FFFFFF"/>
                </a:solidFill>
              </a:defRPr>
            </a:pPr>
            <a:r>
              <a:rPr sz="1100" dirty="0"/>
              <a:t>For clinical issues:</a:t>
            </a:r>
          </a:p>
          <a:p>
            <a:pPr marL="241023" indent="-241023" defTabSz="914400">
              <a:lnSpc>
                <a:spcPct val="150000"/>
              </a:lnSpc>
              <a:spcBef>
                <a:spcPts val="0"/>
              </a:spcBef>
              <a:defRPr sz="1200">
                <a:solidFill>
                  <a:srgbClr val="FFFFFF"/>
                </a:solidFill>
              </a:defRPr>
            </a:pPr>
            <a:r>
              <a:rPr sz="1100" dirty="0"/>
              <a:t>When an event with an </a:t>
            </a:r>
            <a:r>
              <a:rPr sz="1100" u="sng" dirty="0"/>
              <a:t>unanticipated adverse outcome occurs</a:t>
            </a:r>
            <a:r>
              <a:rPr sz="1100" dirty="0"/>
              <a:t> or when a process failure results in patient injury, death or near death causes or nearly causes death or patient injury (TJC “permanent loss of function”)</a:t>
            </a:r>
            <a:endParaRPr lang="en-US" sz="1100" dirty="0"/>
          </a:p>
          <a:p>
            <a:pPr marL="241023" indent="-241023" defTabSz="914400">
              <a:lnSpc>
                <a:spcPct val="150000"/>
              </a:lnSpc>
              <a:spcBef>
                <a:spcPts val="0"/>
              </a:spcBef>
              <a:defRPr sz="1200">
                <a:solidFill>
                  <a:srgbClr val="FFFFFF"/>
                </a:solidFill>
              </a:defRPr>
            </a:pPr>
            <a:r>
              <a:rPr lang="en-US" sz="1100" dirty="0"/>
              <a:t>The earlier the contact the better</a:t>
            </a:r>
            <a:endParaRPr sz="1100" dirty="0"/>
          </a:p>
        </p:txBody>
      </p:sp>
      <p:pic>
        <p:nvPicPr>
          <p:cNvPr id="345" name="Picture Placeholder 11"/>
          <p:cNvPicPr>
            <a:picLocks noGrp="1" noChangeAspect="1"/>
          </p:cNvPicPr>
          <p:nvPr>
            <p:ph type="pic" idx="16"/>
          </p:nvPr>
        </p:nvPicPr>
        <p:blipFill>
          <a:blip r:embed="rId2" cstate="print">
            <a:extLst>
              <a:ext uri="{28A0092B-C50C-407E-A947-70E740481C1C}">
                <a14:useLocalDpi xmlns:a14="http://schemas.microsoft.com/office/drawing/2010/main" val="0"/>
              </a:ext>
            </a:extLst>
          </a:blip>
          <a:srcRect/>
          <a:stretch/>
        </p:blipFill>
        <p:spPr>
          <a:xfrm>
            <a:off x="5233279" y="0"/>
            <a:ext cx="3910722" cy="3057832"/>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Vertical Text Placeholder 1"/>
          <p:cNvSpPr txBox="1">
            <a:spLocks noGrp="1"/>
          </p:cNvSpPr>
          <p:nvPr>
            <p:ph type="body" sz="quarter" idx="1"/>
          </p:nvPr>
        </p:nvSpPr>
        <p:spPr>
          <a:xfrm rot="16200000">
            <a:off x="2642042" y="-959646"/>
            <a:ext cx="295276" cy="3798888"/>
          </a:xfrm>
          <a:prstGeom prst="rect">
            <a:avLst/>
          </a:prstGeom>
        </p:spPr>
        <p:txBody>
          <a:bodyPr/>
          <a:lstStyle/>
          <a:p>
            <a:r>
              <a:t>Risk management at ukhc</a:t>
            </a:r>
          </a:p>
        </p:txBody>
      </p:sp>
      <p:sp>
        <p:nvSpPr>
          <p:cNvPr id="348" name="Text Placeholder 2"/>
          <p:cNvSpPr>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marL="0" indent="0" defTabSz="315468">
              <a:spcBef>
                <a:spcPts val="600"/>
              </a:spcBef>
              <a:buSzTx/>
              <a:buFontTx/>
              <a:buNone/>
              <a:defRPr sz="2760" cap="all">
                <a:solidFill>
                  <a:srgbClr val="FFFFFF"/>
                </a:solidFill>
              </a:defRPr>
            </a:lvl1pPr>
          </a:lstStyle>
          <a:p>
            <a:r>
              <a:rPr dirty="0">
                <a:latin typeface="Arial" panose="020B0604020202020204" pitchFamily="34" charset="0"/>
                <a:cs typeface="Arial" panose="020B0604020202020204" pitchFamily="34" charset="0"/>
              </a:rPr>
              <a:t>Why report an incident?</a:t>
            </a:r>
          </a:p>
        </p:txBody>
      </p:sp>
      <p:sp>
        <p:nvSpPr>
          <p:cNvPr id="349" name="Text Placeholder 3"/>
          <p:cNvSpPr>
            <a:spLocks noGrp="1"/>
          </p:cNvSpPr>
          <p:nvPr>
            <p:ph type="body" idx="1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nSpc>
                <a:spcPct val="150000"/>
              </a:lnSpc>
              <a:spcBef>
                <a:spcPts val="200"/>
              </a:spcBef>
              <a:buSzTx/>
              <a:buFontTx/>
              <a:buNone/>
              <a:defRPr sz="900" cap="all" spc="300">
                <a:solidFill>
                  <a:srgbClr val="FFFFFF"/>
                </a:solidFill>
                <a:latin typeface="Arial"/>
                <a:ea typeface="Arial"/>
                <a:cs typeface="Arial"/>
                <a:sym typeface="Arial"/>
              </a:defRPr>
            </a:lvl1pPr>
          </a:lstStyle>
          <a:p>
            <a:r>
              <a:t>reporting an incident</a:t>
            </a:r>
          </a:p>
        </p:txBody>
      </p:sp>
      <p:sp>
        <p:nvSpPr>
          <p:cNvPr id="355" name="Text Placeholder 5"/>
          <p:cNvSpPr/>
          <p:nvPr/>
        </p:nvSpPr>
        <p:spPr>
          <a:xfrm>
            <a:off x="3106081" y="2659962"/>
            <a:ext cx="4424456" cy="24925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lnSpcReduction="10000"/>
          </a:bodyPr>
          <a:lstStyle/>
          <a:p>
            <a:pPr marL="171450" indent="-171450" defTabSz="868680">
              <a:lnSpc>
                <a:spcPct val="120000"/>
              </a:lnSpc>
              <a:buFont typeface="Arial" panose="020B0604020202020204" pitchFamily="34" charset="0"/>
              <a:buChar char="•"/>
              <a:defRPr sz="1140">
                <a:solidFill>
                  <a:srgbClr val="FFFFFF"/>
                </a:solidFill>
                <a:latin typeface="Georgia"/>
                <a:ea typeface="Georgia"/>
                <a:cs typeface="Georgia"/>
                <a:sym typeface="Georgia"/>
              </a:defRPr>
            </a:pPr>
            <a:r>
              <a:rPr dirty="0"/>
              <a:t>Communicate - Notify leaders of concerns</a:t>
            </a:r>
          </a:p>
          <a:p>
            <a:pPr marL="171450" indent="-171450" defTabSz="868680">
              <a:lnSpc>
                <a:spcPct val="120000"/>
              </a:lnSpc>
              <a:buFont typeface="Arial" panose="020B0604020202020204" pitchFamily="34" charset="0"/>
              <a:buChar char="•"/>
              <a:defRPr sz="1140">
                <a:solidFill>
                  <a:srgbClr val="FFFFFF"/>
                </a:solidFill>
                <a:latin typeface="Georgia"/>
                <a:ea typeface="Georgia"/>
                <a:cs typeface="Georgia"/>
                <a:sym typeface="Georgia"/>
              </a:defRPr>
            </a:pPr>
            <a:endParaRPr dirty="0"/>
          </a:p>
          <a:p>
            <a:pPr marL="171450" indent="-171450" defTabSz="868680">
              <a:lnSpc>
                <a:spcPct val="120000"/>
              </a:lnSpc>
              <a:buFont typeface="Arial" panose="020B0604020202020204" pitchFamily="34" charset="0"/>
              <a:buChar char="•"/>
              <a:defRPr sz="1140">
                <a:solidFill>
                  <a:srgbClr val="FFFFFF"/>
                </a:solidFill>
                <a:latin typeface="Georgia"/>
                <a:ea typeface="Georgia"/>
                <a:cs typeface="Georgia"/>
                <a:sym typeface="Georgia"/>
              </a:defRPr>
            </a:pPr>
            <a:r>
              <a:rPr dirty="0"/>
              <a:t>Improve care </a:t>
            </a:r>
          </a:p>
          <a:p>
            <a:pPr marL="171450" indent="-171450" defTabSz="868680">
              <a:lnSpc>
                <a:spcPct val="120000"/>
              </a:lnSpc>
              <a:buFont typeface="Arial" panose="020B0604020202020204" pitchFamily="34" charset="0"/>
              <a:buChar char="•"/>
              <a:defRPr sz="1140">
                <a:solidFill>
                  <a:srgbClr val="FFFFFF"/>
                </a:solidFill>
                <a:latin typeface="Georgia"/>
                <a:ea typeface="Georgia"/>
                <a:cs typeface="Georgia"/>
                <a:sym typeface="Georgia"/>
              </a:defRPr>
            </a:pPr>
            <a:endParaRPr dirty="0"/>
          </a:p>
          <a:p>
            <a:pPr marL="171450" indent="-171450" defTabSz="868680">
              <a:lnSpc>
                <a:spcPct val="120000"/>
              </a:lnSpc>
              <a:buFont typeface="Arial" panose="020B0604020202020204" pitchFamily="34" charset="0"/>
              <a:buChar char="•"/>
              <a:defRPr sz="1140">
                <a:solidFill>
                  <a:srgbClr val="FFFFFF"/>
                </a:solidFill>
                <a:latin typeface="Georgia"/>
                <a:ea typeface="Georgia"/>
                <a:cs typeface="Georgia"/>
                <a:sym typeface="Georgia"/>
              </a:defRPr>
            </a:pPr>
            <a:r>
              <a:rPr dirty="0"/>
              <a:t>Prevent harm</a:t>
            </a:r>
          </a:p>
          <a:p>
            <a:pPr marL="171450" indent="-171450" defTabSz="868680">
              <a:lnSpc>
                <a:spcPct val="120000"/>
              </a:lnSpc>
              <a:buFont typeface="Arial" panose="020B0604020202020204" pitchFamily="34" charset="0"/>
              <a:buChar char="•"/>
              <a:defRPr sz="1140">
                <a:solidFill>
                  <a:srgbClr val="FFFFFF"/>
                </a:solidFill>
                <a:latin typeface="Georgia"/>
                <a:ea typeface="Georgia"/>
                <a:cs typeface="Georgia"/>
                <a:sym typeface="Georgia"/>
              </a:defRPr>
            </a:pPr>
            <a:endParaRPr dirty="0"/>
          </a:p>
          <a:p>
            <a:pPr marL="171450" indent="-171450" defTabSz="868680">
              <a:lnSpc>
                <a:spcPct val="120000"/>
              </a:lnSpc>
              <a:buFont typeface="Arial" panose="020B0604020202020204" pitchFamily="34" charset="0"/>
              <a:buChar char="•"/>
              <a:defRPr sz="1140">
                <a:solidFill>
                  <a:srgbClr val="FFFFFF"/>
                </a:solidFill>
                <a:latin typeface="Georgia"/>
                <a:ea typeface="Georgia"/>
                <a:cs typeface="Georgia"/>
                <a:sym typeface="Georgia"/>
              </a:defRPr>
            </a:pPr>
            <a:r>
              <a:rPr dirty="0"/>
              <a:t>COMPLY with law, TJC, policy</a:t>
            </a:r>
          </a:p>
          <a:p>
            <a:pPr marL="171450" indent="-171450" defTabSz="868680">
              <a:lnSpc>
                <a:spcPct val="120000"/>
              </a:lnSpc>
              <a:buFont typeface="Arial" panose="020B0604020202020204" pitchFamily="34" charset="0"/>
              <a:buChar char="•"/>
              <a:defRPr sz="1140">
                <a:solidFill>
                  <a:srgbClr val="FFFFFF"/>
                </a:solidFill>
                <a:latin typeface="Georgia"/>
                <a:ea typeface="Georgia"/>
                <a:cs typeface="Georgia"/>
                <a:sym typeface="Georgia"/>
              </a:defRPr>
            </a:pPr>
            <a:endParaRPr dirty="0"/>
          </a:p>
          <a:p>
            <a:pPr marL="171450" indent="-171450" defTabSz="868680">
              <a:lnSpc>
                <a:spcPct val="120000"/>
              </a:lnSpc>
              <a:buFont typeface="Arial" panose="020B0604020202020204" pitchFamily="34" charset="0"/>
              <a:buChar char="•"/>
              <a:defRPr sz="1140">
                <a:solidFill>
                  <a:srgbClr val="FFFFFF"/>
                </a:solidFill>
                <a:latin typeface="Georgia"/>
                <a:ea typeface="Georgia"/>
                <a:cs typeface="Georgia"/>
                <a:sym typeface="Georgia"/>
              </a:defRPr>
            </a:pPr>
            <a:r>
              <a:rPr dirty="0"/>
              <a:t>Correct problems</a:t>
            </a:r>
          </a:p>
          <a:p>
            <a:pPr marL="171450" indent="-171450" defTabSz="868680">
              <a:lnSpc>
                <a:spcPct val="120000"/>
              </a:lnSpc>
              <a:buFont typeface="Arial" panose="020B0604020202020204" pitchFamily="34" charset="0"/>
              <a:buChar char="•"/>
              <a:defRPr sz="1140">
                <a:solidFill>
                  <a:srgbClr val="FFFFFF"/>
                </a:solidFill>
                <a:latin typeface="Georgia"/>
                <a:ea typeface="Georgia"/>
                <a:cs typeface="Georgia"/>
                <a:sym typeface="Georgia"/>
              </a:defRPr>
            </a:pPr>
            <a:endParaRPr dirty="0"/>
          </a:p>
          <a:p>
            <a:pPr marL="171450" indent="-171450" defTabSz="868680">
              <a:lnSpc>
                <a:spcPct val="120000"/>
              </a:lnSpc>
              <a:buFont typeface="Arial" panose="020B0604020202020204" pitchFamily="34" charset="0"/>
              <a:buChar char="•"/>
              <a:defRPr sz="1140">
                <a:solidFill>
                  <a:srgbClr val="FFFFFF"/>
                </a:solidFill>
                <a:latin typeface="Georgia"/>
                <a:ea typeface="Georgia"/>
                <a:cs typeface="Georgia"/>
                <a:sym typeface="Georgia"/>
              </a:defRPr>
            </a:pPr>
            <a:r>
              <a:rPr dirty="0"/>
              <a:t>Record facts and contacts regarding occurrences that may result in legal action</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Title 1"/>
          <p:cNvSpPr txBox="1">
            <a:spLocks noGrp="1"/>
          </p:cNvSpPr>
          <p:nvPr>
            <p:ph type="title"/>
          </p:nvPr>
        </p:nvSpPr>
        <p:spPr>
          <a:xfrm>
            <a:off x="511081" y="504499"/>
            <a:ext cx="4500880" cy="512762"/>
          </a:xfrm>
          <a:prstGeom prst="rect">
            <a:avLst/>
          </a:prstGeom>
        </p:spPr>
        <p:txBody>
          <a:bodyPr/>
          <a:lstStyle>
            <a:lvl1pPr defTabSz="182880">
              <a:defRPr sz="1440">
                <a:latin typeface="Georgia"/>
                <a:ea typeface="Georgia"/>
                <a:cs typeface="Georgia"/>
                <a:sym typeface="Georgia"/>
              </a:defRPr>
            </a:lvl1pPr>
          </a:lstStyle>
          <a:p>
            <a:r>
              <a:rPr dirty="0">
                <a:solidFill>
                  <a:srgbClr val="4D4D4D"/>
                </a:solidFill>
                <a:latin typeface="Arial" panose="020B0604020202020204" pitchFamily="34" charset="0"/>
                <a:cs typeface="Arial" panose="020B0604020202020204" pitchFamily="34" charset="0"/>
              </a:rPr>
              <a:t>Communicating under patient safety act</a:t>
            </a:r>
          </a:p>
        </p:txBody>
      </p:sp>
      <p:sp>
        <p:nvSpPr>
          <p:cNvPr id="368" name="Vertical Text Placeholder 2"/>
          <p:cNvSpPr txBox="1">
            <a:spLocks noGrp="1"/>
          </p:cNvSpPr>
          <p:nvPr>
            <p:ph type="body" sz="quarter" idx="1"/>
          </p:nvPr>
        </p:nvSpPr>
        <p:spPr>
          <a:xfrm rot="16200000">
            <a:off x="2143672" y="-1394945"/>
            <a:ext cx="295276" cy="3798889"/>
          </a:xfrm>
          <a:prstGeom prst="rect">
            <a:avLst/>
          </a:prstGeom>
        </p:spPr>
        <p:txBody>
          <a:bodyPr/>
          <a:lstStyle/>
          <a:p>
            <a:r>
              <a:rPr dirty="0">
                <a:solidFill>
                  <a:srgbClr val="4D4D4D"/>
                </a:solidFill>
              </a:rPr>
              <a:t>Risk management at </a:t>
            </a:r>
            <a:r>
              <a:rPr dirty="0" err="1">
                <a:solidFill>
                  <a:srgbClr val="4D4D4D"/>
                </a:solidFill>
              </a:rPr>
              <a:t>ukhc</a:t>
            </a:r>
            <a:endParaRPr dirty="0">
              <a:solidFill>
                <a:srgbClr val="4D4D4D"/>
              </a:solidFill>
            </a:endParaRPr>
          </a:p>
        </p:txBody>
      </p:sp>
      <p:sp>
        <p:nvSpPr>
          <p:cNvPr id="369" name="Text Placeholder 3"/>
          <p:cNvSpPr>
            <a:spLocks noGrp="1"/>
          </p:cNvSpPr>
          <p:nvPr>
            <p:ph type="body" idx="13"/>
          </p:nvPr>
        </p:nvSpPr>
        <p:spPr>
          <a:xfrm>
            <a:off x="574231" y="969293"/>
            <a:ext cx="3947860" cy="660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marL="0" indent="0">
              <a:lnSpc>
                <a:spcPct val="150000"/>
              </a:lnSpc>
              <a:spcBef>
                <a:spcPts val="200"/>
              </a:spcBef>
              <a:buSzTx/>
              <a:buFontTx/>
              <a:buNone/>
              <a:defRPr sz="1200" b="1" i="1"/>
            </a:lvl1pPr>
          </a:lstStyle>
          <a:p>
            <a:r>
              <a:rPr sz="1100" dirty="0">
                <a:solidFill>
                  <a:srgbClr val="4D4D4D"/>
                </a:solidFill>
              </a:rPr>
              <a:t>Protecting Patient Safety Work Product (PSWP)</a:t>
            </a:r>
          </a:p>
        </p:txBody>
      </p:sp>
      <p:sp>
        <p:nvSpPr>
          <p:cNvPr id="370" name="Text Placeholder 4"/>
          <p:cNvSpPr>
            <a:spLocks noGrp="1"/>
          </p:cNvSpPr>
          <p:nvPr>
            <p:ph type="body" idx="14"/>
          </p:nvPr>
        </p:nvSpPr>
        <p:spPr>
          <a:xfrm>
            <a:off x="391865" y="1486656"/>
            <a:ext cx="4457489" cy="42684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a:bodyPr>
          <a:lstStyle/>
          <a:p>
            <a:pPr marL="0" indent="0" defTabSz="731520">
              <a:lnSpc>
                <a:spcPct val="150000"/>
              </a:lnSpc>
              <a:spcBef>
                <a:spcPts val="0"/>
              </a:spcBef>
              <a:buSzTx/>
              <a:buFontTx/>
              <a:buNone/>
              <a:defRPr sz="960" b="1"/>
            </a:pPr>
            <a:r>
              <a:rPr sz="1100" dirty="0">
                <a:solidFill>
                  <a:srgbClr val="4D4D4D"/>
                </a:solidFill>
              </a:rPr>
              <a:t>For email: </a:t>
            </a:r>
          </a:p>
          <a:p>
            <a:pPr marL="96252" indent="-96252" defTabSz="731520">
              <a:lnSpc>
                <a:spcPct val="150000"/>
              </a:lnSpc>
              <a:spcBef>
                <a:spcPts val="0"/>
              </a:spcBef>
              <a:buFontTx/>
              <a:defRPr sz="960"/>
            </a:pPr>
            <a:r>
              <a:rPr sz="1100" dirty="0">
                <a:solidFill>
                  <a:srgbClr val="4D4D4D"/>
                </a:solidFill>
              </a:rPr>
              <a:t>Please use email judiciousl</a:t>
            </a:r>
            <a:r>
              <a:rPr lang="en-US" sz="1100" dirty="0">
                <a:solidFill>
                  <a:srgbClr val="4D4D4D"/>
                </a:solidFill>
              </a:rPr>
              <a:t>y, e</a:t>
            </a:r>
            <a:r>
              <a:rPr sz="1100" dirty="0">
                <a:solidFill>
                  <a:srgbClr val="4D4D4D"/>
                </a:solidFill>
              </a:rPr>
              <a:t>nsure that the information is clinically appropriate</a:t>
            </a:r>
            <a:r>
              <a:rPr lang="en-US" sz="1100" dirty="0">
                <a:solidFill>
                  <a:srgbClr val="4D4D4D"/>
                </a:solidFill>
              </a:rPr>
              <a:t>, and contains the minimum necessary PHI under HIPAA.</a:t>
            </a:r>
            <a:endParaRPr sz="1100" dirty="0">
              <a:solidFill>
                <a:srgbClr val="4D4D4D"/>
              </a:solidFill>
            </a:endParaRPr>
          </a:p>
          <a:p>
            <a:pPr marL="96252" indent="-96252" defTabSz="731520">
              <a:lnSpc>
                <a:spcPct val="150000"/>
              </a:lnSpc>
              <a:spcBef>
                <a:spcPts val="0"/>
              </a:spcBef>
              <a:buFontTx/>
              <a:defRPr sz="960"/>
            </a:pPr>
            <a:r>
              <a:rPr sz="1100" dirty="0">
                <a:solidFill>
                  <a:srgbClr val="4D4D4D"/>
                </a:solidFill>
              </a:rPr>
              <a:t>Include “PSWP” in the </a:t>
            </a:r>
            <a:r>
              <a:rPr lang="en-US" sz="1100" dirty="0">
                <a:solidFill>
                  <a:srgbClr val="4D4D4D"/>
                </a:solidFill>
              </a:rPr>
              <a:t>"</a:t>
            </a:r>
            <a:r>
              <a:rPr sz="1100" dirty="0">
                <a:solidFill>
                  <a:srgbClr val="4D4D4D"/>
                </a:solidFill>
              </a:rPr>
              <a:t>cc</a:t>
            </a:r>
            <a:r>
              <a:rPr lang="en-US" sz="1100" dirty="0">
                <a:solidFill>
                  <a:srgbClr val="4D4D4D"/>
                </a:solidFill>
              </a:rPr>
              <a:t>“ </a:t>
            </a:r>
            <a:r>
              <a:rPr sz="1100" dirty="0">
                <a:solidFill>
                  <a:srgbClr val="4D4D4D"/>
                </a:solidFill>
              </a:rPr>
              <a:t>line of the email only for quality, safety or risk concerns (as if PSWP were an individual)</a:t>
            </a:r>
          </a:p>
          <a:p>
            <a:pPr marL="96252" indent="-96252" defTabSz="731520">
              <a:lnSpc>
                <a:spcPct val="150000"/>
              </a:lnSpc>
              <a:spcBef>
                <a:spcPts val="0"/>
              </a:spcBef>
              <a:buFontTx/>
              <a:defRPr sz="960"/>
            </a:pPr>
            <a:r>
              <a:rPr sz="1100" dirty="0">
                <a:solidFill>
                  <a:srgbClr val="4D4D4D"/>
                </a:solidFill>
              </a:rPr>
              <a:t>Emails will go to “pswp@uky.edu” address for review by Risk and placement in our secure PSWP repository</a:t>
            </a:r>
          </a:p>
          <a:p>
            <a:pPr marL="0" indent="0" defTabSz="731520">
              <a:lnSpc>
                <a:spcPct val="150000"/>
              </a:lnSpc>
              <a:spcBef>
                <a:spcPts val="0"/>
              </a:spcBef>
              <a:buSzTx/>
              <a:buFontTx/>
              <a:buNone/>
              <a:defRPr sz="960" b="1"/>
            </a:pPr>
            <a:endParaRPr sz="1100" dirty="0">
              <a:solidFill>
                <a:srgbClr val="4D4D4D"/>
              </a:solidFill>
            </a:endParaRPr>
          </a:p>
          <a:p>
            <a:pPr marL="0" indent="0" defTabSz="731520">
              <a:lnSpc>
                <a:spcPct val="150000"/>
              </a:lnSpc>
              <a:spcBef>
                <a:spcPts val="0"/>
              </a:spcBef>
              <a:buSzTx/>
              <a:buFontTx/>
              <a:buNone/>
              <a:defRPr sz="960" b="1"/>
            </a:pPr>
            <a:r>
              <a:rPr sz="1100" dirty="0">
                <a:solidFill>
                  <a:srgbClr val="4D4D4D"/>
                </a:solidFill>
              </a:rPr>
              <a:t>For documents/PowerPoints:</a:t>
            </a:r>
          </a:p>
          <a:p>
            <a:pPr marL="96252" indent="-96252" defTabSz="731520">
              <a:lnSpc>
                <a:spcPct val="150000"/>
              </a:lnSpc>
              <a:spcBef>
                <a:spcPts val="0"/>
              </a:spcBef>
              <a:buFontTx/>
              <a:defRPr sz="960"/>
            </a:pPr>
            <a:r>
              <a:rPr sz="1100" dirty="0">
                <a:solidFill>
                  <a:srgbClr val="4D4D4D"/>
                </a:solidFill>
              </a:rPr>
              <a:t>Documents containing patient safety work product should include PSWP language and be sent to pswp@uky.edu </a:t>
            </a:r>
          </a:p>
          <a:p>
            <a:pPr marL="96252" indent="-96252" defTabSz="731520">
              <a:lnSpc>
                <a:spcPct val="150000"/>
              </a:lnSpc>
              <a:spcBef>
                <a:spcPts val="0"/>
              </a:spcBef>
              <a:buFontTx/>
              <a:defRPr sz="960"/>
            </a:pPr>
            <a:r>
              <a:rPr sz="1100" dirty="0">
                <a:solidFill>
                  <a:srgbClr val="4D4D4D"/>
                </a:solidFill>
              </a:rPr>
              <a:t>Add PSWP language to the document: </a:t>
            </a:r>
            <a:endParaRPr lang="en-US" sz="1100" dirty="0">
              <a:solidFill>
                <a:srgbClr val="4D4D4D"/>
              </a:solidFill>
            </a:endParaRPr>
          </a:p>
          <a:p>
            <a:pPr marL="0" indent="0" defTabSz="731520">
              <a:lnSpc>
                <a:spcPct val="150000"/>
              </a:lnSpc>
              <a:spcBef>
                <a:spcPts val="0"/>
              </a:spcBef>
              <a:buNone/>
              <a:defRPr sz="960"/>
            </a:pPr>
            <a:endParaRPr sz="1100" dirty="0">
              <a:solidFill>
                <a:srgbClr val="4D4D4D"/>
              </a:solidFill>
            </a:endParaRPr>
          </a:p>
          <a:p>
            <a:pPr marL="0" lvl="1" indent="0" defTabSz="731520">
              <a:lnSpc>
                <a:spcPct val="150000"/>
              </a:lnSpc>
              <a:spcBef>
                <a:spcPts val="0"/>
              </a:spcBef>
              <a:buSzTx/>
              <a:buFontTx/>
              <a:buNone/>
              <a:defRPr sz="960" i="1"/>
            </a:pPr>
            <a:r>
              <a:rPr sz="1100" dirty="0">
                <a:solidFill>
                  <a:srgbClr val="FF0000"/>
                </a:solidFill>
              </a:rPr>
              <a:t>“The information contained herein has been compiled as part of UK HealthCare’s Patient Safety Evaluation Systems with the intent to submit to UK Healthcare’s PSO, is deemed to be Patient Safety Work Product, and is privileged and confidential.”</a:t>
            </a:r>
          </a:p>
        </p:txBody>
      </p:sp>
      <p:pic>
        <p:nvPicPr>
          <p:cNvPr id="3" name="Picture 2">
            <a:extLst>
              <a:ext uri="{FF2B5EF4-FFF2-40B4-BE49-F238E27FC236}">
                <a16:creationId xmlns:a16="http://schemas.microsoft.com/office/drawing/2014/main" id="{CEEDF8CB-A639-8942-9F6D-8101D5477E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666" r="11376"/>
          <a:stretch/>
        </p:blipFill>
        <p:spPr>
          <a:xfrm>
            <a:off x="5196140" y="1524000"/>
            <a:ext cx="3947860" cy="3657600"/>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Vertical Text Placeholder 1"/>
          <p:cNvSpPr txBox="1">
            <a:spLocks noGrp="1"/>
          </p:cNvSpPr>
          <p:nvPr>
            <p:ph type="body" sz="quarter" idx="1"/>
          </p:nvPr>
        </p:nvSpPr>
        <p:spPr>
          <a:xfrm rot="16200000">
            <a:off x="6165947" y="-973109"/>
            <a:ext cx="295276" cy="3798889"/>
          </a:xfrm>
          <a:prstGeom prst="rect">
            <a:avLst/>
          </a:prstGeom>
        </p:spPr>
        <p:txBody>
          <a:bodyPr/>
          <a:lstStyle/>
          <a:p>
            <a:r>
              <a:rPr lang="en-US" dirty="0"/>
              <a:t>Simple Rule</a:t>
            </a:r>
            <a:endParaRPr dirty="0"/>
          </a:p>
        </p:txBody>
      </p:sp>
      <p:sp>
        <p:nvSpPr>
          <p:cNvPr id="427" name="Text Placeholder 2"/>
          <p:cNvSpPr>
            <a:spLocks noGrp="1"/>
          </p:cNvSpPr>
          <p:nvPr>
            <p:ph type="body" idx="13"/>
          </p:nvPr>
        </p:nvSpPr>
        <p:spPr>
          <a:xfrm>
            <a:off x="4414494" y="1932816"/>
            <a:ext cx="4136121" cy="229497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defTabSz="914400">
              <a:buSzTx/>
              <a:buFontTx/>
              <a:buNone/>
              <a:defRPr sz="1200">
                <a:solidFill>
                  <a:srgbClr val="FFFFFF"/>
                </a:solidFill>
              </a:defRPr>
            </a:lvl1pPr>
          </a:lstStyle>
          <a:p>
            <a:pPr>
              <a:lnSpc>
                <a:spcPct val="120000"/>
              </a:lnSpc>
            </a:pPr>
            <a:r>
              <a:rPr lang="en-US" altLang="en-US" dirty="0">
                <a:solidFill>
                  <a:schemeClr val="bg1"/>
                </a:solidFill>
                <a:latin typeface="Georgia" panose="02040502050405020303" pitchFamily="18" charset="0"/>
                <a:cs typeface="Calibri"/>
              </a:rPr>
              <a:t>To protect a communication, document or data as Patient Safety Work Product, so that it can’t be produced in a lawsuit or to someone outside of UK, send it to the </a:t>
            </a:r>
            <a:r>
              <a:rPr lang="en-US" altLang="en-US" b="1" dirty="0">
                <a:solidFill>
                  <a:schemeClr val="bg1"/>
                </a:solidFill>
                <a:latin typeface="Georgia" panose="02040502050405020303" pitchFamily="18" charset="0"/>
                <a:cs typeface="Calibri"/>
              </a:rPr>
              <a:t>pswp@uky.edu</a:t>
            </a:r>
            <a:r>
              <a:rPr lang="en-US" altLang="en-US" dirty="0">
                <a:solidFill>
                  <a:schemeClr val="bg1"/>
                </a:solidFill>
                <a:latin typeface="Georgia" panose="02040502050405020303" pitchFamily="18" charset="0"/>
                <a:cs typeface="Calibri"/>
              </a:rPr>
              <a:t> address</a:t>
            </a:r>
          </a:p>
          <a:p>
            <a:pPr>
              <a:lnSpc>
                <a:spcPct val="120000"/>
              </a:lnSpc>
            </a:pPr>
            <a:endParaRPr lang="en-US" altLang="en-US" dirty="0">
              <a:solidFill>
                <a:schemeClr val="bg1"/>
              </a:solidFill>
              <a:latin typeface="Georgia" panose="02040502050405020303" pitchFamily="18" charset="0"/>
              <a:cs typeface="Calibri"/>
            </a:endParaRPr>
          </a:p>
          <a:p>
            <a:pPr>
              <a:lnSpc>
                <a:spcPct val="120000"/>
              </a:lnSpc>
            </a:pPr>
            <a:r>
              <a:rPr lang="en-US" altLang="en-US" dirty="0">
                <a:solidFill>
                  <a:schemeClr val="bg1"/>
                </a:solidFill>
                <a:latin typeface="Georgia" panose="02040502050405020303" pitchFamily="18" charset="0"/>
                <a:cs typeface="Calibri"/>
              </a:rPr>
              <a:t>Risk Management is responsible for sorting all information to submit it to our Patient Safety Organization</a:t>
            </a:r>
            <a:endParaRPr lang="en-US" b="1" dirty="0">
              <a:solidFill>
                <a:schemeClr val="bg1"/>
              </a:solidFill>
              <a:latin typeface="Georgia" panose="02040502050405020303" pitchFamily="18" charset="0"/>
              <a:cs typeface="Calibri"/>
            </a:endParaRPr>
          </a:p>
        </p:txBody>
      </p:sp>
      <p:sp>
        <p:nvSpPr>
          <p:cNvPr id="428" name="Title 3"/>
          <p:cNvSpPr txBox="1">
            <a:spLocks noGrp="1"/>
          </p:cNvSpPr>
          <p:nvPr>
            <p:ph type="title"/>
          </p:nvPr>
        </p:nvSpPr>
        <p:spPr>
          <a:xfrm>
            <a:off x="4377983" y="1067114"/>
            <a:ext cx="4500881" cy="512762"/>
          </a:xfrm>
          <a:prstGeom prst="rect">
            <a:avLst/>
          </a:prstGeom>
        </p:spPr>
        <p:txBody>
          <a:bodyPr>
            <a:normAutofit fontScale="90000"/>
          </a:bodyPr>
          <a:lstStyle>
            <a:lvl1pPr defTabSz="374904">
              <a:defRPr sz="2952"/>
            </a:lvl1pPr>
          </a:lstStyle>
          <a:p>
            <a:r>
              <a:rPr lang="en-US" dirty="0">
                <a:latin typeface="Arial" panose="020B0604020202020204" pitchFamily="34" charset="0"/>
                <a:cs typeface="Arial" panose="020B0604020202020204" pitchFamily="34" charset="0"/>
              </a:rPr>
              <a:t>pswp@uky.edu</a:t>
            </a:r>
            <a:endParaRPr dirty="0">
              <a:latin typeface="Arial" panose="020B0604020202020204" pitchFamily="34" charset="0"/>
              <a:cs typeface="Arial" panose="020B0604020202020204" pitchFamily="34" charset="0"/>
            </a:endParaRPr>
          </a:p>
        </p:txBody>
      </p:sp>
      <p:pic>
        <p:nvPicPr>
          <p:cNvPr id="430" name="Picture Placeholder 6"/>
          <p:cNvPicPr>
            <a:picLocks noGrp="1" noChangeAspect="1"/>
          </p:cNvPicPr>
          <p:nvPr>
            <p:ph type="pic" idx="15"/>
          </p:nvPr>
        </p:nvPicPr>
        <p:blipFill>
          <a:blip r:embed="rId2" cstate="print">
            <a:extLst>
              <a:ext uri="{28A0092B-C50C-407E-A947-70E740481C1C}">
                <a14:useLocalDpi xmlns:a14="http://schemas.microsoft.com/office/drawing/2010/main" val="0"/>
              </a:ext>
            </a:extLst>
          </a:blip>
          <a:srcRect/>
          <a:stretch/>
        </p:blipFill>
        <p:spPr>
          <a:xfrm>
            <a:off x="0" y="0"/>
            <a:ext cx="4198374" cy="4198374"/>
          </a:xfrm>
          <a:prstGeom prst="rect">
            <a:avLst/>
          </a:prstGeom>
        </p:spPr>
      </p:pic>
      <p:pic>
        <p:nvPicPr>
          <p:cNvPr id="431" name="Picture 8" descr="Picture 8"/>
          <p:cNvPicPr>
            <a:picLocks noChangeAspect="1"/>
          </p:cNvPicPr>
          <p:nvPr/>
        </p:nvPicPr>
        <p:blipFill>
          <a:blip r:embed="rId3"/>
          <a:stretch>
            <a:fillRect/>
          </a:stretch>
        </p:blipFill>
        <p:spPr>
          <a:xfrm rot="10800000" flipH="1">
            <a:off x="5686095" y="3429000"/>
            <a:ext cx="3457904" cy="2557577"/>
          </a:xfrm>
          <a:prstGeom prst="rect">
            <a:avLst/>
          </a:prstGeom>
          <a:ln w="12700">
            <a:miter lim="400000"/>
          </a:ln>
        </p:spPr>
      </p:pic>
    </p:spTree>
    <p:extLst>
      <p:ext uri="{BB962C8B-B14F-4D97-AF65-F5344CB8AC3E}">
        <p14:creationId xmlns:p14="http://schemas.microsoft.com/office/powerpoint/2010/main" val="2324621544"/>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Times New Roman"/>
        <a:ea typeface="Times New Roman"/>
        <a:cs typeface="Times New Roma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Times New Roman"/>
        <a:ea typeface="Times New Roman"/>
        <a:cs typeface="Times New Roma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4232E1E1D70D428232A9F8C49DEC03" ma:contentTypeVersion="2" ma:contentTypeDescription="Create a new document." ma:contentTypeScope="" ma:versionID="8f7acc904982435a796ba461c59673c1">
  <xsd:schema xmlns:xsd="http://www.w3.org/2001/XMLSchema" xmlns:xs="http://www.w3.org/2001/XMLSchema" xmlns:p="http://schemas.microsoft.com/office/2006/metadata/properties" targetNamespace="http://schemas.microsoft.com/office/2006/metadata/properties" ma:root="true" ma:fieldsID="dcf24e562da6693c9ce5cc061685d4e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9A89DA-FCB7-4521-BAB9-A2B610236C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DFC49BD-72A0-4BD5-AAF2-B1A56084B5EF}">
  <ds:schemaRefs>
    <ds:schemaRef ds:uri="http://schemas.microsoft.com/sharepoint/v3/contenttype/forms"/>
  </ds:schemaRefs>
</ds:datastoreItem>
</file>

<file path=customXml/itemProps3.xml><?xml version="1.0" encoding="utf-8"?>
<ds:datastoreItem xmlns:ds="http://schemas.openxmlformats.org/officeDocument/2006/customXml" ds:itemID="{37662C18-C2AB-4DF5-905B-826752C5F3B2}">
  <ds:schemaRefs>
    <ds:schemaRef ds:uri="http://schemas.microsoft.com/office/2006/documentManagement/types"/>
    <ds:schemaRef ds:uri="http://schemas.microsoft.com/office/2006/metadata/properties"/>
    <ds:schemaRef ds:uri="http://purl.org/dc/dcmitype/"/>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236</TotalTime>
  <Words>1167</Words>
  <Application>Microsoft Office PowerPoint</Application>
  <PresentationFormat>On-screen Show (4:3)</PresentationFormat>
  <Paragraphs>143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Georgia</vt:lpstr>
      <vt:lpstr>Times</vt:lpstr>
      <vt:lpstr>Times New Roman</vt:lpstr>
      <vt:lpstr>Office Theme</vt:lpstr>
      <vt:lpstr>PowerPoint Presentation</vt:lpstr>
      <vt:lpstr>PowerPoint Presentation</vt:lpstr>
      <vt:lpstr>PowerPoint Presentation</vt:lpstr>
      <vt:lpstr>What does risk management do?</vt:lpstr>
      <vt:lpstr>Why is risk management important?</vt:lpstr>
      <vt:lpstr>PowerPoint Presentation</vt:lpstr>
      <vt:lpstr>PowerPoint Presentation</vt:lpstr>
      <vt:lpstr>Communicating under patient safety act</vt:lpstr>
      <vt:lpstr>pswp@uky.edu</vt:lpstr>
      <vt:lpstr>PowerPoint Presentation</vt:lpstr>
      <vt:lpstr>Patient rights and responsibilities</vt:lpstr>
      <vt:lpstr>PATIENT RIGHTS AND RESPONSIBILITIES</vt:lpstr>
      <vt:lpstr>PATIENT RIGHTS AND RESPONSIBILITIES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provider orientation</dc:title>
  <dc:creator>Chadwell, Jason M.</dc:creator>
  <cp:lastModifiedBy>Chadwell, Jason M.</cp:lastModifiedBy>
  <cp:revision>42</cp:revision>
  <dcterms:modified xsi:type="dcterms:W3CDTF">2023-01-10T15:38:50Z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0x010100D94232E1E1D70D428232A9F8C49DEC03</vt:lpwstr>
  </property>
</Properties>
</file>